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341" y="175671"/>
            <a:ext cx="9144000" cy="754025"/>
          </a:xfrm>
        </p:spPr>
        <p:txBody>
          <a:bodyPr/>
          <a:lstStyle/>
          <a:p>
            <a:pPr algn="ctr"/>
            <a:r>
              <a:rPr lang="en-US" smtClean="0"/>
              <a:t>Travel App ERD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27453" y="2083443"/>
            <a:ext cx="2766350" cy="2708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73119" y="2083442"/>
            <a:ext cx="2766350" cy="356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8947" y="2291787"/>
            <a:ext cx="2280212" cy="38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LOCATION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016188" y="2291786"/>
            <a:ext cx="2280212" cy="38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EVENT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858947" y="2789499"/>
            <a:ext cx="2280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ountry: String</a:t>
            </a:r>
          </a:p>
          <a:p>
            <a:r>
              <a:rPr lang="en-US" dirty="0" smtClean="0"/>
              <a:t>state: String</a:t>
            </a:r>
            <a:endParaRPr lang="en-US" dirty="0" smtClean="0"/>
          </a:p>
          <a:p>
            <a:r>
              <a:rPr lang="en-US" dirty="0" smtClean="0"/>
              <a:t>city: String</a:t>
            </a:r>
          </a:p>
          <a:p>
            <a:r>
              <a:rPr lang="en-US" dirty="0"/>
              <a:t>a</a:t>
            </a:r>
            <a:r>
              <a:rPr lang="en-US" dirty="0" smtClean="0"/>
              <a:t>rea: String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6188" y="2788441"/>
            <a:ext cx="2280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ame</a:t>
            </a:r>
            <a:r>
              <a:rPr lang="en-US" dirty="0" smtClean="0"/>
              <a:t>: String</a:t>
            </a:r>
          </a:p>
          <a:p>
            <a:r>
              <a:rPr lang="en-US" dirty="0"/>
              <a:t>c</a:t>
            </a:r>
            <a:r>
              <a:rPr lang="en-US" dirty="0" smtClean="0"/>
              <a:t>ategory: String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ddress: String</a:t>
            </a:r>
          </a:p>
          <a:p>
            <a:r>
              <a:rPr lang="en-US" dirty="0"/>
              <a:t>d</a:t>
            </a:r>
            <a:r>
              <a:rPr lang="en-US" dirty="0" smtClean="0"/>
              <a:t>ate: </a:t>
            </a:r>
            <a:r>
              <a:rPr lang="en-US" dirty="0" smtClean="0"/>
              <a:t>String</a:t>
            </a:r>
          </a:p>
          <a:p>
            <a:r>
              <a:rPr lang="en-US" dirty="0"/>
              <a:t>t</a:t>
            </a:r>
            <a:r>
              <a:rPr lang="en-US" dirty="0" smtClean="0"/>
              <a:t>ime: String</a:t>
            </a:r>
          </a:p>
          <a:p>
            <a:r>
              <a:rPr lang="en-US" dirty="0" err="1" smtClean="0"/>
              <a:t>map_url</a:t>
            </a:r>
            <a:r>
              <a:rPr lang="en-US" dirty="0" smtClean="0"/>
              <a:t>: String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mg_url</a:t>
            </a:r>
            <a:r>
              <a:rPr lang="en-US" dirty="0" smtClean="0"/>
              <a:t>: String</a:t>
            </a:r>
            <a:endParaRPr lang="en-US" dirty="0" smtClean="0"/>
          </a:p>
          <a:p>
            <a:r>
              <a:rPr lang="en-US" dirty="0" smtClean="0"/>
              <a:t>rating: String</a:t>
            </a:r>
          </a:p>
          <a:p>
            <a:endParaRPr lang="en-US" dirty="0" smtClean="0"/>
          </a:p>
        </p:txBody>
      </p:sp>
      <p:cxnSp>
        <p:nvCxnSpPr>
          <p:cNvPr id="11" name="Straight Connector 10"/>
          <p:cNvCxnSpPr>
            <a:stCxn id="4" idx="3"/>
          </p:cNvCxnSpPr>
          <p:nvPr/>
        </p:nvCxnSpPr>
        <p:spPr>
          <a:xfrm>
            <a:off x="5393803" y="3437681"/>
            <a:ext cx="13793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76036" y="3298784"/>
            <a:ext cx="0" cy="2893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476036" y="3298785"/>
            <a:ext cx="297083" cy="1388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6036" y="3437680"/>
            <a:ext cx="297083" cy="150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9813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25</TotalTime>
  <Words>41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Arial</vt:lpstr>
      <vt:lpstr>Depth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2017-02-26T19:32:32Z</dcterms:created>
  <dcterms:modified xsi:type="dcterms:W3CDTF">2017-03-10T16:45:40Z</dcterms:modified>
</cp:coreProperties>
</file>