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90" d="100"/>
          <a:sy n="90" d="100"/>
        </p:scale>
        <p:origin x="56" y="-312"/>
      </p:cViewPr>
      <p:guideLst>
        <p:guide orient="horz" pos="1824"/>
        <p:guide pos="99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0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0D5D-9B2B-7446-BBFE-930FC7BB6D2D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BC7D-FBC4-CA41-B3FB-B482467F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2466896" y="647184"/>
            <a:ext cx="3956804" cy="3773197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43355"/>
              </p:ext>
            </p:extLst>
          </p:nvPr>
        </p:nvGraphicFramePr>
        <p:xfrm>
          <a:off x="2964376" y="720449"/>
          <a:ext cx="2877624" cy="3550960"/>
        </p:xfrm>
        <a:graphic>
          <a:graphicData uri="http://schemas.openxmlformats.org/drawingml/2006/table">
            <a:tbl>
              <a:tblPr/>
              <a:tblGrid>
                <a:gridCol w="719406"/>
                <a:gridCol w="719406"/>
                <a:gridCol w="719406"/>
                <a:gridCol w="719406"/>
              </a:tblGrid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89.2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90.2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90.6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90.8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89.9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91.4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92.3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89.2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85.5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C1'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81.3</a:t>
                      </a: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25400" marR="254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7556421" y="3200400"/>
            <a:ext cx="656243" cy="1612900"/>
            <a:chOff x="5476083" y="3200400"/>
            <a:chExt cx="656243" cy="1612900"/>
          </a:xfrm>
        </p:grpSpPr>
        <p:grpSp>
          <p:nvGrpSpPr>
            <p:cNvPr id="98" name="Group 97"/>
            <p:cNvGrpSpPr/>
            <p:nvPr/>
          </p:nvGrpSpPr>
          <p:grpSpPr>
            <a:xfrm>
              <a:off x="5501483" y="3213100"/>
              <a:ext cx="630843" cy="1600200"/>
              <a:chOff x="5501483" y="3213100"/>
              <a:chExt cx="630843" cy="16002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501483" y="3213100"/>
                <a:ext cx="618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501483" y="3213100"/>
                <a:ext cx="618143" cy="533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01483" y="3213100"/>
                <a:ext cx="630843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501483" y="3213100"/>
                <a:ext cx="618143" cy="1600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01483" y="3746500"/>
                <a:ext cx="618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501483" y="3746500"/>
                <a:ext cx="618143" cy="533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501483" y="3746500"/>
                <a:ext cx="630843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501483" y="4267200"/>
                <a:ext cx="618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501483" y="4267200"/>
                <a:ext cx="618143" cy="533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 flipH="1">
              <a:off x="5476083" y="3200400"/>
              <a:ext cx="630843" cy="1600200"/>
              <a:chOff x="5501483" y="3213100"/>
              <a:chExt cx="630843" cy="16002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501483" y="3213100"/>
                <a:ext cx="618143" cy="533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01483" y="3213100"/>
                <a:ext cx="630843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501483" y="3213100"/>
                <a:ext cx="618143" cy="1600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501483" y="3746500"/>
                <a:ext cx="618143" cy="533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501483" y="3746500"/>
                <a:ext cx="630843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501483" y="4267200"/>
                <a:ext cx="618143" cy="533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213521" y="3035300"/>
            <a:ext cx="1354743" cy="368300"/>
            <a:chOff x="4699000" y="3870325"/>
            <a:chExt cx="1354743" cy="368300"/>
          </a:xfrm>
        </p:grpSpPr>
        <p:sp>
          <p:nvSpPr>
            <p:cNvPr id="87" name="Oval 86"/>
            <p:cNvSpPr/>
            <p:nvPr/>
          </p:nvSpPr>
          <p:spPr>
            <a:xfrm>
              <a:off x="4699000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685443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13521" y="3568700"/>
            <a:ext cx="1354743" cy="368300"/>
            <a:chOff x="4699000" y="3870325"/>
            <a:chExt cx="1354743" cy="368300"/>
          </a:xfrm>
        </p:grpSpPr>
        <p:sp>
          <p:nvSpPr>
            <p:cNvPr id="90" name="Oval 89"/>
            <p:cNvSpPr/>
            <p:nvPr/>
          </p:nvSpPr>
          <p:spPr>
            <a:xfrm>
              <a:off x="4699000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685443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213521" y="4102100"/>
            <a:ext cx="1354743" cy="368300"/>
            <a:chOff x="4699000" y="3870325"/>
            <a:chExt cx="1354743" cy="368300"/>
          </a:xfrm>
        </p:grpSpPr>
        <p:sp>
          <p:nvSpPr>
            <p:cNvPr id="93" name="Oval 92"/>
            <p:cNvSpPr/>
            <p:nvPr/>
          </p:nvSpPr>
          <p:spPr>
            <a:xfrm>
              <a:off x="4699000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685443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213521" y="4635500"/>
            <a:ext cx="1354743" cy="368300"/>
            <a:chOff x="4699000" y="3870325"/>
            <a:chExt cx="1354743" cy="368300"/>
          </a:xfrm>
        </p:grpSpPr>
        <p:sp>
          <p:nvSpPr>
            <p:cNvPr id="96" name="Oval 95"/>
            <p:cNvSpPr/>
            <p:nvPr/>
          </p:nvSpPr>
          <p:spPr>
            <a:xfrm>
              <a:off x="4699000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685443" y="3870325"/>
              <a:ext cx="368300" cy="3683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05630" y="592826"/>
            <a:ext cx="4808465" cy="1847779"/>
            <a:chOff x="3805630" y="592826"/>
            <a:chExt cx="4808465" cy="1847779"/>
          </a:xfrm>
        </p:grpSpPr>
        <p:pic>
          <p:nvPicPr>
            <p:cNvPr id="111" name="Picture 110" descr="tmp.tiff"/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262" y="953395"/>
              <a:ext cx="748379" cy="1241159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5717270" y="592826"/>
              <a:ext cx="2896825" cy="1847779"/>
              <a:chOff x="5207939" y="525097"/>
              <a:chExt cx="6734846" cy="4295913"/>
            </a:xfrm>
          </p:grpSpPr>
          <p:pic>
            <p:nvPicPr>
              <p:cNvPr id="24" name="Picture 23" descr="neddle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81" t="3933" r="24539"/>
              <a:stretch/>
            </p:blipFill>
            <p:spPr>
              <a:xfrm>
                <a:off x="9369656" y="923902"/>
                <a:ext cx="2573129" cy="3843128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5207939" y="525097"/>
                <a:ext cx="3423477" cy="4295913"/>
                <a:chOff x="1192696" y="1612348"/>
                <a:chExt cx="3423477" cy="4295913"/>
              </a:xfrm>
            </p:grpSpPr>
            <p:pic>
              <p:nvPicPr>
                <p:cNvPr id="29" name="Picture 28" descr="haystack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177" t="-3520" r="13237" b="-3865"/>
                <a:stretch/>
              </p:blipFill>
              <p:spPr>
                <a:xfrm>
                  <a:off x="1192696" y="1612348"/>
                  <a:ext cx="3412434" cy="4295913"/>
                </a:xfrm>
                <a:prstGeom prst="rect">
                  <a:avLst/>
                </a:prstGeom>
              </p:spPr>
            </p:pic>
            <p:pic>
              <p:nvPicPr>
                <p:cNvPr id="30" name="Picture 29" descr="neddle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177" t="6142" r="13237"/>
                <a:stretch/>
              </p:blipFill>
              <p:spPr>
                <a:xfrm>
                  <a:off x="1203739" y="1998868"/>
                  <a:ext cx="3412434" cy="37547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39" name="Picture 38" descr="tmp_figure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11" b="44123"/>
            <a:stretch/>
          </p:blipFill>
          <p:spPr>
            <a:xfrm>
              <a:off x="3805630" y="824870"/>
              <a:ext cx="278289" cy="1331584"/>
            </a:xfrm>
            <a:prstGeom prst="rect">
              <a:avLst/>
            </a:prstGeom>
          </p:spPr>
        </p:pic>
        <p:sp>
          <p:nvSpPr>
            <p:cNvPr id="40" name="Plus 39"/>
            <p:cNvSpPr/>
            <p:nvPr/>
          </p:nvSpPr>
          <p:spPr>
            <a:xfrm>
              <a:off x="5414753" y="1420088"/>
              <a:ext cx="348239" cy="348239"/>
            </a:xfrm>
            <a:prstGeom prst="mathPlu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lus 112"/>
            <p:cNvSpPr/>
            <p:nvPr/>
          </p:nvSpPr>
          <p:spPr>
            <a:xfrm>
              <a:off x="4195553" y="1420088"/>
              <a:ext cx="348239" cy="348239"/>
            </a:xfrm>
            <a:prstGeom prst="mathPlu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7224771" y="1466051"/>
              <a:ext cx="279321" cy="25631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" name="Straight Connector 114"/>
          <p:cNvCxnSpPr/>
          <p:nvPr/>
        </p:nvCxnSpPr>
        <p:spPr>
          <a:xfrm flipH="1">
            <a:off x="7594521" y="4813300"/>
            <a:ext cx="618143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3728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085030" y="592826"/>
            <a:ext cx="4287765" cy="1847779"/>
            <a:chOff x="4085030" y="592826"/>
            <a:chExt cx="4287765" cy="1847779"/>
          </a:xfrm>
        </p:grpSpPr>
        <p:pic>
          <p:nvPicPr>
            <p:cNvPr id="4" name="Picture 3" descr="tmp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092" y="908305"/>
              <a:ext cx="916344" cy="129895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704570" y="592826"/>
              <a:ext cx="2668225" cy="1847779"/>
              <a:chOff x="5207939" y="525097"/>
              <a:chExt cx="6203372" cy="4295913"/>
            </a:xfrm>
          </p:grpSpPr>
          <p:pic>
            <p:nvPicPr>
              <p:cNvPr id="12" name="Picture 11" descr="neddle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81" t="3933" r="24539"/>
              <a:stretch/>
            </p:blipFill>
            <p:spPr>
              <a:xfrm>
                <a:off x="8838182" y="776271"/>
                <a:ext cx="2573129" cy="3843128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5207939" y="525097"/>
                <a:ext cx="3423477" cy="4295913"/>
                <a:chOff x="1192696" y="1612348"/>
                <a:chExt cx="3423477" cy="4295913"/>
              </a:xfrm>
            </p:grpSpPr>
            <p:pic>
              <p:nvPicPr>
                <p:cNvPr id="14" name="Picture 13" descr="haystack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177" t="-3520" r="13237" b="-3865"/>
                <a:stretch/>
              </p:blipFill>
              <p:spPr>
                <a:xfrm>
                  <a:off x="1192696" y="1612348"/>
                  <a:ext cx="3412434" cy="4295913"/>
                </a:xfrm>
                <a:prstGeom prst="rect">
                  <a:avLst/>
                </a:prstGeom>
              </p:spPr>
            </p:pic>
            <p:pic>
              <p:nvPicPr>
                <p:cNvPr id="15" name="Picture 14" descr="neddle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177" t="6142" r="13237"/>
                <a:stretch/>
              </p:blipFill>
              <p:spPr>
                <a:xfrm>
                  <a:off x="1203739" y="1998868"/>
                  <a:ext cx="3412434" cy="37547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 descr="tmp_figure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11" b="44123"/>
            <a:stretch/>
          </p:blipFill>
          <p:spPr>
            <a:xfrm>
              <a:off x="4085030" y="824870"/>
              <a:ext cx="278289" cy="1331584"/>
            </a:xfrm>
            <a:prstGeom prst="rect">
              <a:avLst/>
            </a:prstGeom>
          </p:spPr>
        </p:pic>
        <p:sp>
          <p:nvSpPr>
            <p:cNvPr id="9" name="Plus 8"/>
            <p:cNvSpPr/>
            <p:nvPr/>
          </p:nvSpPr>
          <p:spPr>
            <a:xfrm>
              <a:off x="5558046" y="1461781"/>
              <a:ext cx="268446" cy="268446"/>
            </a:xfrm>
            <a:prstGeom prst="mathPlu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lus 9"/>
            <p:cNvSpPr/>
            <p:nvPr/>
          </p:nvSpPr>
          <p:spPr>
            <a:xfrm>
              <a:off x="4402346" y="1461781"/>
              <a:ext cx="268446" cy="268446"/>
            </a:xfrm>
            <a:prstGeom prst="mathPlu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187172" y="1486681"/>
              <a:ext cx="215319" cy="1975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2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tmp_figur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1" b="44123"/>
          <a:stretch/>
        </p:blipFill>
        <p:spPr>
          <a:xfrm>
            <a:off x="5047411" y="218091"/>
            <a:ext cx="532444" cy="2547687"/>
          </a:xfrm>
          <a:prstGeom prst="rect">
            <a:avLst/>
          </a:prstGeom>
        </p:spPr>
      </p:pic>
      <p:pic>
        <p:nvPicPr>
          <p:cNvPr id="42" name="Picture 41" descr="tmp_figur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r="-765" b="44123"/>
          <a:stretch/>
        </p:blipFill>
        <p:spPr>
          <a:xfrm>
            <a:off x="1905001" y="218091"/>
            <a:ext cx="1809686" cy="254768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071377" y="3532462"/>
            <a:ext cx="2514735" cy="3155587"/>
            <a:chOff x="1192696" y="1612348"/>
            <a:chExt cx="3423477" cy="4295913"/>
          </a:xfrm>
        </p:grpSpPr>
        <p:pic>
          <p:nvPicPr>
            <p:cNvPr id="55" name="Picture 54" descr="haystack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77" t="-3520" r="13237" b="-3865"/>
            <a:stretch/>
          </p:blipFill>
          <p:spPr>
            <a:xfrm>
              <a:off x="1192696" y="1612348"/>
              <a:ext cx="3412434" cy="4295913"/>
            </a:xfrm>
            <a:prstGeom prst="rect">
              <a:avLst/>
            </a:prstGeom>
          </p:spPr>
        </p:pic>
        <p:pic>
          <p:nvPicPr>
            <p:cNvPr id="56" name="Picture 55" descr="neddle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77" t="6142" r="13237"/>
            <a:stretch/>
          </p:blipFill>
          <p:spPr>
            <a:xfrm>
              <a:off x="1203739" y="1998868"/>
              <a:ext cx="3412434" cy="3754782"/>
            </a:xfrm>
            <a:prstGeom prst="rect">
              <a:avLst/>
            </a:prstGeom>
          </p:spPr>
        </p:pic>
      </p:grpSp>
      <p:pic>
        <p:nvPicPr>
          <p:cNvPr id="57" name="Picture 56" descr="neddl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7" t="6142" r="13237"/>
          <a:stretch/>
        </p:blipFill>
        <p:spPr>
          <a:xfrm>
            <a:off x="6394667" y="412782"/>
            <a:ext cx="2506623" cy="2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66</Words>
  <Application>Microsoft Macintosh PowerPoint</Application>
  <PresentationFormat>Custom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20</cp:revision>
  <dcterms:created xsi:type="dcterms:W3CDTF">2017-05-06T04:19:47Z</dcterms:created>
  <dcterms:modified xsi:type="dcterms:W3CDTF">2017-05-18T12:21:20Z</dcterms:modified>
</cp:coreProperties>
</file>