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27432000"/>
  <p:notesSz cx="6858000" cy="9144000"/>
  <p:defaultTextStyle>
    <a:defPPr>
      <a:defRPr lang="en-US"/>
    </a:defPPr>
    <a:lvl1pPr marL="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25" d="100"/>
          <a:sy n="25" d="100"/>
        </p:scale>
        <p:origin x="-3224" y="-104"/>
      </p:cViewPr>
      <p:guideLst>
        <p:guide orient="horz" pos="14796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521709"/>
            <a:ext cx="15544800" cy="58801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5544800"/>
            <a:ext cx="128016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5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5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0B38-C8E8-FD4F-8BEC-CBA20186D7E7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E05-76BB-ED49-B48E-165CF8BD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1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0B38-C8E8-FD4F-8BEC-CBA20186D7E7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E05-76BB-ED49-B48E-165CF8BD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1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1098561"/>
            <a:ext cx="4114800" cy="234061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098561"/>
            <a:ext cx="12039600" cy="234061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0B38-C8E8-FD4F-8BEC-CBA20186D7E7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E05-76BB-ED49-B48E-165CF8BD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9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0B38-C8E8-FD4F-8BEC-CBA20186D7E7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E05-76BB-ED49-B48E-165CF8BD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9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7627604"/>
            <a:ext cx="15544800" cy="54483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11626862"/>
            <a:ext cx="15544800" cy="6000750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502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0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50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8008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51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7013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51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6017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0B38-C8E8-FD4F-8BEC-CBA20186D7E7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E05-76BB-ED49-B48E-165CF8BD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3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6400809"/>
            <a:ext cx="8077200" cy="18103854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6400809"/>
            <a:ext cx="8077200" cy="18103854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0B38-C8E8-FD4F-8BEC-CBA20186D7E7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E05-76BB-ED49-B48E-165CF8BD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0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6140454"/>
            <a:ext cx="8080376" cy="2559048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8699502"/>
            <a:ext cx="8080376" cy="1580515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2" y="6140454"/>
            <a:ext cx="8083550" cy="2559048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2" y="8699502"/>
            <a:ext cx="8083550" cy="1580515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0B38-C8E8-FD4F-8BEC-CBA20186D7E7}" type="datetimeFigureOut">
              <a:rPr lang="en-US" smtClean="0"/>
              <a:t>12/9/16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E05-76BB-ED49-B48E-165CF8BD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8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0B38-C8E8-FD4F-8BEC-CBA20186D7E7}" type="datetimeFigureOut">
              <a:rPr lang="en-US" smtClean="0"/>
              <a:t>12/9/16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E05-76BB-ED49-B48E-165CF8BD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3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0B38-C8E8-FD4F-8BEC-CBA20186D7E7}" type="datetimeFigureOut">
              <a:rPr lang="en-US" smtClean="0"/>
              <a:t>12/9/16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E05-76BB-ED49-B48E-165CF8BD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1092203"/>
            <a:ext cx="6016626" cy="46482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1092211"/>
            <a:ext cx="10223500" cy="23412455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2" y="5740411"/>
            <a:ext cx="6016626" cy="18764255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0B38-C8E8-FD4F-8BEC-CBA20186D7E7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E05-76BB-ED49-B48E-165CF8BD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9202411"/>
            <a:ext cx="10972800" cy="2266955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2451102"/>
            <a:ext cx="10972800" cy="16459200"/>
          </a:xfrm>
        </p:spPr>
        <p:txBody>
          <a:bodyPr/>
          <a:lstStyle>
            <a:lvl1pPr marL="0" indent="0">
              <a:buNone/>
              <a:defRPr sz="7300"/>
            </a:lvl1pPr>
            <a:lvl2pPr marL="1045022" indent="0">
              <a:buNone/>
              <a:defRPr sz="6400"/>
            </a:lvl2pPr>
            <a:lvl3pPr marL="2090044" indent="0">
              <a:buNone/>
              <a:defRPr sz="5500"/>
            </a:lvl3pPr>
            <a:lvl4pPr marL="3135066" indent="0">
              <a:buNone/>
              <a:defRPr sz="4600"/>
            </a:lvl4pPr>
            <a:lvl5pPr marL="4180088" indent="0">
              <a:buNone/>
              <a:defRPr sz="4600"/>
            </a:lvl5pPr>
            <a:lvl6pPr marL="5225110" indent="0">
              <a:buNone/>
              <a:defRPr sz="4600"/>
            </a:lvl6pPr>
            <a:lvl7pPr marL="6270132" indent="0">
              <a:buNone/>
              <a:defRPr sz="4600"/>
            </a:lvl7pPr>
            <a:lvl8pPr marL="7315154" indent="0">
              <a:buNone/>
              <a:defRPr sz="4600"/>
            </a:lvl8pPr>
            <a:lvl9pPr marL="8360176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21469359"/>
            <a:ext cx="10972800" cy="3219450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0B38-C8E8-FD4F-8BEC-CBA20186D7E7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FE05-76BB-ED49-B48E-165CF8BD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098552"/>
            <a:ext cx="16459200" cy="4572000"/>
          </a:xfrm>
          <a:prstGeom prst="rect">
            <a:avLst/>
          </a:prstGeom>
        </p:spPr>
        <p:txBody>
          <a:bodyPr vert="horz" lIns="209004" tIns="104502" rIns="209004" bIns="10450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6400809"/>
            <a:ext cx="16459200" cy="18103854"/>
          </a:xfrm>
          <a:prstGeom prst="rect">
            <a:avLst/>
          </a:prstGeom>
        </p:spPr>
        <p:txBody>
          <a:bodyPr vert="horz" lIns="209004" tIns="104502" rIns="209004" bIns="1045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25425411"/>
            <a:ext cx="4267200" cy="1460502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70B38-C8E8-FD4F-8BEC-CBA20186D7E7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25425411"/>
            <a:ext cx="5791200" cy="1460502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25425411"/>
            <a:ext cx="4267200" cy="1460502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EFE05-76BB-ED49-B48E-165CF8BD5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5022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67" indent="-783767" algn="l" defTabSz="1045022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61" indent="-653139" algn="l" defTabSz="1045022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55" indent="-522511" algn="l" defTabSz="104502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77" indent="-522511" algn="l" defTabSz="1045022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599" indent="-522511" algn="l" defTabSz="1045022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621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643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665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687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502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004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506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80088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511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7013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15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6017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101600" y="1225279"/>
            <a:ext cx="18491200" cy="15837442"/>
            <a:chOff x="0" y="914400"/>
            <a:chExt cx="18491200" cy="15837442"/>
          </a:xfrm>
        </p:grpSpPr>
        <p:pic>
          <p:nvPicPr>
            <p:cNvPr id="51" name="Picture 50" descr="nslr_mean_wt_1_cor_FALS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b="48056"/>
            <a:stretch/>
          </p:blipFill>
          <p:spPr>
            <a:xfrm>
              <a:off x="0" y="914400"/>
              <a:ext cx="9144000" cy="3835400"/>
            </a:xfrm>
            <a:prstGeom prst="rect">
              <a:avLst/>
            </a:prstGeom>
          </p:spPr>
        </p:pic>
        <p:pic>
          <p:nvPicPr>
            <p:cNvPr id="52" name="Picture 51" descr="nslr_mean_wt_1_cor_TRUE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b="48055"/>
            <a:stretch/>
          </p:blipFill>
          <p:spPr>
            <a:xfrm>
              <a:off x="9144000" y="914400"/>
              <a:ext cx="9144000" cy="3835400"/>
            </a:xfrm>
            <a:prstGeom prst="rect">
              <a:avLst/>
            </a:prstGeom>
          </p:spPr>
        </p:pic>
        <p:pic>
          <p:nvPicPr>
            <p:cNvPr id="53" name="Picture 52" descr="nslr_mean_wt_2_cor_FALS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62400"/>
              <a:ext cx="9144000" cy="9144000"/>
            </a:xfrm>
            <a:prstGeom prst="rect">
              <a:avLst/>
            </a:prstGeom>
          </p:spPr>
        </p:pic>
        <p:pic>
          <p:nvPicPr>
            <p:cNvPr id="54" name="Picture 53" descr="nslr_mean_wt_2_cor_TRUE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0" y="3937000"/>
              <a:ext cx="9144000" cy="9144000"/>
            </a:xfrm>
            <a:prstGeom prst="rect">
              <a:avLst/>
            </a:prstGeom>
          </p:spPr>
        </p:pic>
        <p:pic>
          <p:nvPicPr>
            <p:cNvPr id="55" name="Picture 54" descr="nslr_mean_wt_3_cor_TRUE.pdf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98" b="48598"/>
            <a:stretch/>
          </p:blipFill>
          <p:spPr>
            <a:xfrm>
              <a:off x="9347200" y="8869376"/>
              <a:ext cx="9144000" cy="3694502"/>
            </a:xfrm>
            <a:prstGeom prst="rect">
              <a:avLst/>
            </a:prstGeom>
          </p:spPr>
        </p:pic>
        <p:pic>
          <p:nvPicPr>
            <p:cNvPr id="56" name="Picture 55" descr="nslr_mean_wt_3_cor_FALSE.pdf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99" b="48597"/>
            <a:stretch/>
          </p:blipFill>
          <p:spPr>
            <a:xfrm>
              <a:off x="203200" y="8869376"/>
              <a:ext cx="9144000" cy="3694502"/>
            </a:xfrm>
            <a:prstGeom prst="rect">
              <a:avLst/>
            </a:prstGeom>
          </p:spPr>
        </p:pic>
        <p:pic>
          <p:nvPicPr>
            <p:cNvPr id="57" name="Picture 56" descr="nslr_mean_wt_4_cor_TRUE.pdf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00" b="46199"/>
            <a:stretch/>
          </p:blipFill>
          <p:spPr>
            <a:xfrm>
              <a:off x="9347200" y="12563877"/>
              <a:ext cx="9144000" cy="4187965"/>
            </a:xfrm>
            <a:prstGeom prst="rect">
              <a:avLst/>
            </a:prstGeom>
          </p:spPr>
        </p:pic>
        <p:pic>
          <p:nvPicPr>
            <p:cNvPr id="58" name="Picture 57" descr="nslr_mean_wt_4_cor_FALSE.pdf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00" b="46199"/>
            <a:stretch/>
          </p:blipFill>
          <p:spPr>
            <a:xfrm>
              <a:off x="171640" y="12563877"/>
              <a:ext cx="9144000" cy="4187965"/>
            </a:xfrm>
            <a:prstGeom prst="rect">
              <a:avLst/>
            </a:prstGeom>
          </p:spPr>
        </p:pic>
      </p:grpSp>
      <p:pic>
        <p:nvPicPr>
          <p:cNvPr id="59" name="Picture 58" descr="nslr_mean_wt_5_cor_FALSE.pdf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4" b="49444"/>
          <a:stretch/>
        </p:blipFill>
        <p:spPr>
          <a:xfrm>
            <a:off x="101600" y="17062721"/>
            <a:ext cx="9144000" cy="3714480"/>
          </a:xfrm>
          <a:prstGeom prst="rect">
            <a:avLst/>
          </a:prstGeom>
        </p:spPr>
      </p:pic>
      <p:pic>
        <p:nvPicPr>
          <p:cNvPr id="60" name="Picture 59" descr="nslr_mean_wt_6_cor_FALSE.pdf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 b="47778"/>
          <a:stretch/>
        </p:blipFill>
        <p:spPr>
          <a:xfrm>
            <a:off x="101600" y="21082001"/>
            <a:ext cx="9144000" cy="4064000"/>
          </a:xfrm>
          <a:prstGeom prst="rect">
            <a:avLst/>
          </a:prstGeom>
        </p:spPr>
      </p:pic>
      <p:pic>
        <p:nvPicPr>
          <p:cNvPr id="61" name="Picture 60" descr="nslr_mean_wt_5_cor_TRUE.pdf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4" b="49444"/>
          <a:stretch/>
        </p:blipFill>
        <p:spPr>
          <a:xfrm>
            <a:off x="9042400" y="17062720"/>
            <a:ext cx="9144000" cy="3714481"/>
          </a:xfrm>
          <a:prstGeom prst="rect">
            <a:avLst/>
          </a:prstGeom>
        </p:spPr>
      </p:pic>
      <p:pic>
        <p:nvPicPr>
          <p:cNvPr id="62" name="Picture 61" descr="nslr_mean_wt_6_cor_TRUE.pdf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 b="47778"/>
          <a:stretch/>
        </p:blipFill>
        <p:spPr>
          <a:xfrm>
            <a:off x="8940800" y="21082000"/>
            <a:ext cx="9144000" cy="406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7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Terrence Frank</dc:creator>
  <cp:lastModifiedBy>Aaron Terrence Frank</cp:lastModifiedBy>
  <cp:revision>7</cp:revision>
  <dcterms:created xsi:type="dcterms:W3CDTF">2016-12-10T01:49:04Z</dcterms:created>
  <dcterms:modified xsi:type="dcterms:W3CDTF">2016-12-10T02:59:33Z</dcterms:modified>
</cp:coreProperties>
</file>