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7432000" cy="14630400"/>
  <p:notesSz cx="6858000" cy="9144000"/>
  <p:defaultTextStyle>
    <a:defPPr>
      <a:defRPr lang="en-US"/>
    </a:defPPr>
    <a:lvl1pPr marL="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45949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69190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0378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383801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7297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075699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42165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767600" algn="l" defTabSz="1345949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0" d="100"/>
          <a:sy n="70" d="100"/>
        </p:scale>
        <p:origin x="1648" y="1072"/>
      </p:cViewPr>
      <p:guideLst>
        <p:guide orient="horz" pos="4799"/>
        <p:guide pos="9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F16-B50E-7E42-8F09-05421D88FF1A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46D4-01BF-4A4B-9EDB-95778D14E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546D4-01BF-4A4B-9EDB-95778D14E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44909"/>
            <a:ext cx="233172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290560"/>
            <a:ext cx="192024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9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3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8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2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75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2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6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440266"/>
            <a:ext cx="6172200" cy="93607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40266"/>
            <a:ext cx="18059400" cy="93607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9401390"/>
            <a:ext cx="23317200" cy="2905760"/>
          </a:xfrm>
        </p:spPr>
        <p:txBody>
          <a:bodyPr anchor="t"/>
          <a:lstStyle>
            <a:lvl1pPr algn="l">
              <a:defRPr sz="1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200989"/>
            <a:ext cx="23317200" cy="320039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4594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2pPr>
            <a:lvl3pPr marL="26919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0378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8380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7297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756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4216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7676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560322"/>
            <a:ext cx="12115800" cy="7240692"/>
          </a:xfrm>
        </p:spPr>
        <p:txBody>
          <a:bodyPr/>
          <a:lstStyle>
            <a:lvl1pPr>
              <a:defRPr sz="8200"/>
            </a:lvl1pPr>
            <a:lvl2pPr>
              <a:defRPr sz="71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2560322"/>
            <a:ext cx="12115800" cy="7240692"/>
          </a:xfrm>
        </p:spPr>
        <p:txBody>
          <a:bodyPr/>
          <a:lstStyle>
            <a:lvl1pPr>
              <a:defRPr sz="8200"/>
            </a:lvl1pPr>
            <a:lvl2pPr>
              <a:defRPr sz="71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5896"/>
            <a:ext cx="2468880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74908"/>
            <a:ext cx="12120564" cy="136482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5949" indent="0">
              <a:buNone/>
              <a:defRPr sz="5900" b="1"/>
            </a:lvl2pPr>
            <a:lvl3pPr marL="2691900" indent="0">
              <a:buNone/>
              <a:defRPr sz="5300" b="1"/>
            </a:lvl3pPr>
            <a:lvl4pPr marL="4037850" indent="0">
              <a:buNone/>
              <a:defRPr sz="4800" b="1"/>
            </a:lvl4pPr>
            <a:lvl5pPr marL="5383801" indent="0">
              <a:buNone/>
              <a:defRPr sz="4800" b="1"/>
            </a:lvl5pPr>
            <a:lvl6pPr marL="6729750" indent="0">
              <a:buNone/>
              <a:defRPr sz="4800" b="1"/>
            </a:lvl6pPr>
            <a:lvl7pPr marL="8075699" indent="0">
              <a:buNone/>
              <a:defRPr sz="4800" b="1"/>
            </a:lvl7pPr>
            <a:lvl8pPr marL="9421650" indent="0">
              <a:buNone/>
              <a:defRPr sz="4800" b="1"/>
            </a:lvl8pPr>
            <a:lvl9pPr marL="107676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639733"/>
            <a:ext cx="12120564" cy="8429414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3274908"/>
            <a:ext cx="12125325" cy="136482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5949" indent="0">
              <a:buNone/>
              <a:defRPr sz="5900" b="1"/>
            </a:lvl2pPr>
            <a:lvl3pPr marL="2691900" indent="0">
              <a:buNone/>
              <a:defRPr sz="5300" b="1"/>
            </a:lvl3pPr>
            <a:lvl4pPr marL="4037850" indent="0">
              <a:buNone/>
              <a:defRPr sz="4800" b="1"/>
            </a:lvl4pPr>
            <a:lvl5pPr marL="5383801" indent="0">
              <a:buNone/>
              <a:defRPr sz="4800" b="1"/>
            </a:lvl5pPr>
            <a:lvl6pPr marL="6729750" indent="0">
              <a:buNone/>
              <a:defRPr sz="4800" b="1"/>
            </a:lvl6pPr>
            <a:lvl7pPr marL="8075699" indent="0">
              <a:buNone/>
              <a:defRPr sz="4800" b="1"/>
            </a:lvl7pPr>
            <a:lvl8pPr marL="9421650" indent="0">
              <a:buNone/>
              <a:defRPr sz="4800" b="1"/>
            </a:lvl8pPr>
            <a:lvl9pPr marL="107676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4639733"/>
            <a:ext cx="12125325" cy="8429414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582505"/>
            <a:ext cx="9024939" cy="2479042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582511"/>
            <a:ext cx="15335250" cy="12486642"/>
          </a:xfrm>
        </p:spPr>
        <p:txBody>
          <a:bodyPr/>
          <a:lstStyle>
            <a:lvl1pPr>
              <a:defRPr sz="9400"/>
            </a:lvl1pPr>
            <a:lvl2pPr>
              <a:defRPr sz="82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061552"/>
            <a:ext cx="9024939" cy="10007600"/>
          </a:xfrm>
        </p:spPr>
        <p:txBody>
          <a:bodyPr/>
          <a:lstStyle>
            <a:lvl1pPr marL="0" indent="0">
              <a:buNone/>
              <a:defRPr sz="4100"/>
            </a:lvl1pPr>
            <a:lvl2pPr marL="1345949" indent="0">
              <a:buNone/>
              <a:defRPr sz="3600"/>
            </a:lvl2pPr>
            <a:lvl3pPr marL="2691900" indent="0">
              <a:buNone/>
              <a:defRPr sz="3000"/>
            </a:lvl3pPr>
            <a:lvl4pPr marL="4037850" indent="0">
              <a:buNone/>
              <a:defRPr sz="2600"/>
            </a:lvl4pPr>
            <a:lvl5pPr marL="5383801" indent="0">
              <a:buNone/>
              <a:defRPr sz="2600"/>
            </a:lvl5pPr>
            <a:lvl6pPr marL="6729750" indent="0">
              <a:buNone/>
              <a:defRPr sz="2600"/>
            </a:lvl6pPr>
            <a:lvl7pPr marL="8075699" indent="0">
              <a:buNone/>
              <a:defRPr sz="2600"/>
            </a:lvl7pPr>
            <a:lvl8pPr marL="9421650" indent="0">
              <a:buNone/>
              <a:defRPr sz="2600"/>
            </a:lvl8pPr>
            <a:lvl9pPr marL="10767600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0241281"/>
            <a:ext cx="16459200" cy="1209042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307252"/>
            <a:ext cx="16459200" cy="8778240"/>
          </a:xfrm>
        </p:spPr>
        <p:txBody>
          <a:bodyPr/>
          <a:lstStyle>
            <a:lvl1pPr marL="0" indent="0">
              <a:buNone/>
              <a:defRPr sz="9400"/>
            </a:lvl1pPr>
            <a:lvl2pPr marL="1345949" indent="0">
              <a:buNone/>
              <a:defRPr sz="8200"/>
            </a:lvl2pPr>
            <a:lvl3pPr marL="2691900" indent="0">
              <a:buNone/>
              <a:defRPr sz="7100"/>
            </a:lvl3pPr>
            <a:lvl4pPr marL="4037850" indent="0">
              <a:buNone/>
              <a:defRPr sz="5900"/>
            </a:lvl4pPr>
            <a:lvl5pPr marL="5383801" indent="0">
              <a:buNone/>
              <a:defRPr sz="5900"/>
            </a:lvl5pPr>
            <a:lvl6pPr marL="6729750" indent="0">
              <a:buNone/>
              <a:defRPr sz="5900"/>
            </a:lvl6pPr>
            <a:lvl7pPr marL="8075699" indent="0">
              <a:buNone/>
              <a:defRPr sz="5900"/>
            </a:lvl7pPr>
            <a:lvl8pPr marL="9421650" indent="0">
              <a:buNone/>
              <a:defRPr sz="5900"/>
            </a:lvl8pPr>
            <a:lvl9pPr marL="10767600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1450322"/>
            <a:ext cx="16459200" cy="1717040"/>
          </a:xfrm>
        </p:spPr>
        <p:txBody>
          <a:bodyPr/>
          <a:lstStyle>
            <a:lvl1pPr marL="0" indent="0">
              <a:buNone/>
              <a:defRPr sz="4100"/>
            </a:lvl1pPr>
            <a:lvl2pPr marL="1345949" indent="0">
              <a:buNone/>
              <a:defRPr sz="3600"/>
            </a:lvl2pPr>
            <a:lvl3pPr marL="2691900" indent="0">
              <a:buNone/>
              <a:defRPr sz="3000"/>
            </a:lvl3pPr>
            <a:lvl4pPr marL="4037850" indent="0">
              <a:buNone/>
              <a:defRPr sz="2600"/>
            </a:lvl4pPr>
            <a:lvl5pPr marL="5383801" indent="0">
              <a:buNone/>
              <a:defRPr sz="2600"/>
            </a:lvl5pPr>
            <a:lvl6pPr marL="6729750" indent="0">
              <a:buNone/>
              <a:defRPr sz="2600"/>
            </a:lvl6pPr>
            <a:lvl7pPr marL="8075699" indent="0">
              <a:buNone/>
              <a:defRPr sz="2600"/>
            </a:lvl7pPr>
            <a:lvl8pPr marL="9421650" indent="0">
              <a:buNone/>
              <a:defRPr sz="2600"/>
            </a:lvl8pPr>
            <a:lvl9pPr marL="10767600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585896"/>
            <a:ext cx="24688800" cy="2438400"/>
          </a:xfrm>
          <a:prstGeom prst="rect">
            <a:avLst/>
          </a:prstGeom>
        </p:spPr>
        <p:txBody>
          <a:bodyPr vert="horz" lIns="269189" tIns="134595" rIns="269189" bIns="1345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413762"/>
            <a:ext cx="24688800" cy="9655388"/>
          </a:xfrm>
          <a:prstGeom prst="rect">
            <a:avLst/>
          </a:prstGeom>
        </p:spPr>
        <p:txBody>
          <a:bodyPr vert="horz" lIns="269189" tIns="134595" rIns="269189" bIns="1345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3560215"/>
            <a:ext cx="6400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332C-907A-3643-A0E2-47D2C3CF432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3560215"/>
            <a:ext cx="8686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3560215"/>
            <a:ext cx="6400800" cy="778934"/>
          </a:xfrm>
          <a:prstGeom prst="rect">
            <a:avLst/>
          </a:prstGeom>
        </p:spPr>
        <p:txBody>
          <a:bodyPr vert="horz" lIns="269189" tIns="134595" rIns="269189" bIns="134595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5B07-7ECD-5944-8933-46CFCD69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45949" rtl="0" eaLnBrk="1" latinLnBrk="0" hangingPunct="1">
        <a:spcBef>
          <a:spcPct val="0"/>
        </a:spcBef>
        <a:buNone/>
        <a:defRPr sz="1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463" indent="-1009463" algn="l" defTabSz="1345949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87168" indent="-841219" algn="l" defTabSz="1345949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4875" indent="-672975" algn="l" defTabSz="1345949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10824" indent="-672975" algn="l" defTabSz="1345949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56775" indent="-672975" algn="l" defTabSz="1345949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02725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748676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94625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574" indent="-672975" algn="l" defTabSz="1345949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45949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69190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0378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383801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297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75699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42165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767600" algn="l" defTabSz="1345949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495015" y="3012464"/>
            <a:ext cx="20636284" cy="9401969"/>
            <a:chOff x="3495015" y="3012464"/>
            <a:chExt cx="20636284" cy="9401969"/>
          </a:xfrm>
        </p:grpSpPr>
        <p:pic>
          <p:nvPicPr>
            <p:cNvPr id="34" name="Picture 33" descr="both_2N6Q_5KMZ_mean_mae_fig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04"/>
            <a:stretch/>
          </p:blipFill>
          <p:spPr>
            <a:xfrm>
              <a:off x="15163289" y="6902633"/>
              <a:ext cx="4980587" cy="5511800"/>
            </a:xfrm>
            <a:prstGeom prst="rect">
              <a:avLst/>
            </a:prstGeom>
          </p:spPr>
        </p:pic>
        <p:pic>
          <p:nvPicPr>
            <p:cNvPr id="33" name="Picture 32" descr="both_2KFC_2L1V_mean_mae_fig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646" y="6902633"/>
              <a:ext cx="9398000" cy="5511800"/>
            </a:xfrm>
            <a:prstGeom prst="rect">
              <a:avLst/>
            </a:prstGeom>
          </p:spPr>
        </p:pic>
        <p:pic>
          <p:nvPicPr>
            <p:cNvPr id="32" name="Picture 31" descr="both_2H2X_2M21_mean_mae_fig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51" r="19332"/>
            <a:stretch/>
          </p:blipFill>
          <p:spPr>
            <a:xfrm>
              <a:off x="16550152" y="3012466"/>
              <a:ext cx="7581147" cy="4715301"/>
            </a:xfrm>
            <a:prstGeom prst="rect">
              <a:avLst/>
            </a:prstGeom>
          </p:spPr>
        </p:pic>
        <p:pic>
          <p:nvPicPr>
            <p:cNvPr id="31" name="Picture 30" descr="both_2FRL_2M22_mean_mae_fig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18"/>
            <a:stretch/>
          </p:blipFill>
          <p:spPr>
            <a:xfrm>
              <a:off x="7713336" y="3012465"/>
              <a:ext cx="9398000" cy="4717119"/>
            </a:xfrm>
            <a:prstGeom prst="rect">
              <a:avLst/>
            </a:prstGeom>
          </p:spPr>
        </p:pic>
        <p:pic>
          <p:nvPicPr>
            <p:cNvPr id="25" name="Picture 24" descr="both_1R2P_2LPS_mean_mae_fig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16" r="54743"/>
            <a:stretch/>
          </p:blipFill>
          <p:spPr>
            <a:xfrm>
              <a:off x="3495015" y="3012464"/>
              <a:ext cx="4253253" cy="465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84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253601" y="3263709"/>
            <a:ext cx="10977823" cy="7496173"/>
            <a:chOff x="8253601" y="3263709"/>
            <a:chExt cx="10977823" cy="7496173"/>
          </a:xfrm>
        </p:grpSpPr>
        <p:grpSp>
          <p:nvGrpSpPr>
            <p:cNvPr id="14" name="Group 13"/>
            <p:cNvGrpSpPr/>
            <p:nvPr/>
          </p:nvGrpSpPr>
          <p:grpSpPr>
            <a:xfrm>
              <a:off x="8286865" y="3870519"/>
              <a:ext cx="10930843" cy="6889363"/>
              <a:chOff x="1708990" y="674170"/>
              <a:chExt cx="10930843" cy="688936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070100" y="929843"/>
                <a:ext cx="3263900" cy="6067857"/>
                <a:chOff x="2070100" y="486833"/>
                <a:chExt cx="3263900" cy="6067857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0100" y="486833"/>
                  <a:ext cx="3263900" cy="347980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35724"/>
                <a:stretch/>
              </p:blipFill>
              <p:spPr>
                <a:xfrm>
                  <a:off x="2095500" y="4318038"/>
                  <a:ext cx="3213100" cy="2236652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5723017" y="879043"/>
                <a:ext cx="3276600" cy="6118657"/>
                <a:chOff x="5624403" y="436033"/>
                <a:chExt cx="3276600" cy="611865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4403" y="436033"/>
                  <a:ext cx="3276600" cy="3517900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35879"/>
                <a:stretch/>
              </p:blipFill>
              <p:spPr>
                <a:xfrm>
                  <a:off x="5656153" y="4298988"/>
                  <a:ext cx="3213100" cy="2255702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/>
              <p:cNvGrpSpPr/>
              <p:nvPr/>
            </p:nvGrpSpPr>
            <p:grpSpPr>
              <a:xfrm>
                <a:off x="9388633" y="904443"/>
                <a:ext cx="3251200" cy="6093257"/>
                <a:chOff x="9388633" y="461433"/>
                <a:chExt cx="3251200" cy="609325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8633" y="461433"/>
                  <a:ext cx="3251200" cy="350520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8"/>
                <a:srcRect b="35828"/>
                <a:stretch/>
              </p:blipFill>
              <p:spPr>
                <a:xfrm>
                  <a:off x="9407683" y="4305338"/>
                  <a:ext cx="3213100" cy="224935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27147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3723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0004553" y="6906447"/>
                <a:ext cx="2459276" cy="657086"/>
                <a:chOff x="2740153" y="6966180"/>
                <a:chExt cx="2459276" cy="657086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2740153" y="6966180"/>
                  <a:ext cx="436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66032" y="6966180"/>
                  <a:ext cx="522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C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247050" y="6966180"/>
                  <a:ext cx="952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baseline="30000" dirty="0" smtClean="0">
                      <a:latin typeface="Helvetica"/>
                      <a:cs typeface="Helvetica"/>
                    </a:rPr>
                    <a:t>1</a:t>
                  </a:r>
                  <a:r>
                    <a:rPr lang="en-US" sz="1800" dirty="0" smtClean="0">
                      <a:latin typeface="Helvetica"/>
                      <a:cs typeface="Helvetica"/>
                    </a:rPr>
                    <a:t>H+</a:t>
                  </a:r>
                  <a:r>
                    <a:rPr lang="en-US" sz="1800" baseline="30000" dirty="0" smtClean="0">
                      <a:latin typeface="Helvetica"/>
                      <a:cs typeface="Helvetica"/>
                    </a:rPr>
                    <a:t> </a:t>
                  </a:r>
                  <a:r>
                    <a:rPr lang="en-US" sz="1800" baseline="30000" dirty="0">
                      <a:latin typeface="Helvetica"/>
                      <a:cs typeface="Helvetica"/>
                    </a:rPr>
                    <a:t>13</a:t>
                  </a:r>
                  <a:r>
                    <a:rPr lang="en-US" sz="1800" dirty="0">
                      <a:latin typeface="Helvetica"/>
                      <a:cs typeface="Helvetica"/>
                    </a:rPr>
                    <a:t>C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425134" y="7253934"/>
                  <a:ext cx="78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latin typeface="Helvetica"/>
                      <a:cs typeface="Helvetica"/>
                    </a:rPr>
                    <a:t>nuclei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4159176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531201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7786444" y="1864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4146476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518501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6200000">
                <a:off x="7773744" y="5801659"/>
                <a:ext cx="275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/>
                    <a:cs typeface="Helvetica"/>
                  </a:rPr>
                  <a:t>Resolving Power (NSLR)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747722" y="3646635"/>
              <a:ext cx="143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LARMOR</a:t>
              </a:r>
              <a:r>
                <a:rPr lang="en-US" sz="2000" b="1" baseline="30000" dirty="0" smtClean="0">
                  <a:latin typeface="Helvetica"/>
                  <a:cs typeface="Helvetica"/>
                </a:rPr>
                <a:t>D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9558" y="3646635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RAMSEY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219710" y="3646635"/>
              <a:ext cx="30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Helvetica"/>
                  <a:cs typeface="Helvetica"/>
                </a:rPr>
                <a:t>LARMOR</a:t>
              </a:r>
              <a:r>
                <a:rPr lang="en-US" sz="2000" b="1" baseline="30000" dirty="0" smtClean="0">
                  <a:latin typeface="Helvetica"/>
                  <a:cs typeface="Helvetica"/>
                </a:rPr>
                <a:t>D</a:t>
              </a:r>
              <a:r>
                <a:rPr lang="en-US" sz="2000" b="1" dirty="0">
                  <a:latin typeface="Helvetica"/>
                  <a:cs typeface="Helvetica"/>
                </a:rPr>
                <a:t>-</a:t>
              </a:r>
              <a:r>
                <a:rPr lang="en-US" sz="2000" b="1" dirty="0" smtClean="0">
                  <a:latin typeface="Helvetica"/>
                  <a:cs typeface="Helvetica"/>
                </a:rPr>
                <a:t>RAMSEY</a:t>
              </a:r>
              <a:endParaRPr lang="en-US" sz="2000" b="1" baseline="30000" dirty="0">
                <a:latin typeface="Helvetica"/>
                <a:cs typeface="Helvetic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89887" y="3263709"/>
              <a:ext cx="46995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Helvetica"/>
                  <a:cs typeface="Helvetica"/>
                </a:rPr>
                <a:t>a</a:t>
              </a:r>
              <a:endParaRPr lang="en-US" sz="4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53601" y="7200709"/>
              <a:ext cx="49800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latin typeface="Helvetica"/>
                  <a:cs typeface="Helvetica"/>
                </a:rPr>
                <a:t>b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36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56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7</cp:revision>
  <dcterms:created xsi:type="dcterms:W3CDTF">2017-01-02T15:56:57Z</dcterms:created>
  <dcterms:modified xsi:type="dcterms:W3CDTF">2017-01-17T10:33:44Z</dcterms:modified>
</cp:coreProperties>
</file>