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27432000" cy="14630400"/>
  <p:notesSz cx="6858000" cy="9144000"/>
  <p:defaultTextStyle>
    <a:defPPr>
      <a:defRPr lang="en-US"/>
    </a:defPPr>
    <a:lvl1pPr marL="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1345949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269190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403785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5383801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672975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8075699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942165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076760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8" d="100"/>
          <a:sy n="68" d="100"/>
        </p:scale>
        <p:origin x="-80" y="-192"/>
      </p:cViewPr>
      <p:guideLst>
        <p:guide orient="horz" pos="4412"/>
        <p:guide pos="9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F16-B50E-7E42-8F09-05421D88FF1A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46D4-01BF-4A4B-9EDB-95778D14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546D4-01BF-4A4B-9EDB-95778D14E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546D4-01BF-4A4B-9EDB-95778D14E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44909"/>
            <a:ext cx="2331720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290560"/>
            <a:ext cx="192024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9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3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8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2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75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2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6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440266"/>
            <a:ext cx="6172200" cy="93607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40266"/>
            <a:ext cx="18059400" cy="93607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9401390"/>
            <a:ext cx="23317200" cy="2905760"/>
          </a:xfrm>
        </p:spPr>
        <p:txBody>
          <a:bodyPr anchor="t"/>
          <a:lstStyle>
            <a:lvl1pPr algn="l">
              <a:defRPr sz="1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200989"/>
            <a:ext cx="23317200" cy="320039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4594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2pPr>
            <a:lvl3pPr marL="26919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0378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38380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7297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807569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4216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7676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560322"/>
            <a:ext cx="12115800" cy="7240692"/>
          </a:xfrm>
        </p:spPr>
        <p:txBody>
          <a:bodyPr/>
          <a:lstStyle>
            <a:lvl1pPr>
              <a:defRPr sz="8200"/>
            </a:lvl1pPr>
            <a:lvl2pPr>
              <a:defRPr sz="71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2560322"/>
            <a:ext cx="12115800" cy="7240692"/>
          </a:xfrm>
        </p:spPr>
        <p:txBody>
          <a:bodyPr/>
          <a:lstStyle>
            <a:lvl1pPr>
              <a:defRPr sz="8200"/>
            </a:lvl1pPr>
            <a:lvl2pPr>
              <a:defRPr sz="71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85896"/>
            <a:ext cx="2468880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74908"/>
            <a:ext cx="12120564" cy="136482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45949" indent="0">
              <a:buNone/>
              <a:defRPr sz="5900" b="1"/>
            </a:lvl2pPr>
            <a:lvl3pPr marL="2691900" indent="0">
              <a:buNone/>
              <a:defRPr sz="5300" b="1"/>
            </a:lvl3pPr>
            <a:lvl4pPr marL="4037850" indent="0">
              <a:buNone/>
              <a:defRPr sz="4800" b="1"/>
            </a:lvl4pPr>
            <a:lvl5pPr marL="5383801" indent="0">
              <a:buNone/>
              <a:defRPr sz="4800" b="1"/>
            </a:lvl5pPr>
            <a:lvl6pPr marL="6729750" indent="0">
              <a:buNone/>
              <a:defRPr sz="4800" b="1"/>
            </a:lvl6pPr>
            <a:lvl7pPr marL="8075699" indent="0">
              <a:buNone/>
              <a:defRPr sz="4800" b="1"/>
            </a:lvl7pPr>
            <a:lvl8pPr marL="9421650" indent="0">
              <a:buNone/>
              <a:defRPr sz="4800" b="1"/>
            </a:lvl8pPr>
            <a:lvl9pPr marL="107676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639733"/>
            <a:ext cx="12120564" cy="8429414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3274908"/>
            <a:ext cx="12125325" cy="136482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45949" indent="0">
              <a:buNone/>
              <a:defRPr sz="5900" b="1"/>
            </a:lvl2pPr>
            <a:lvl3pPr marL="2691900" indent="0">
              <a:buNone/>
              <a:defRPr sz="5300" b="1"/>
            </a:lvl3pPr>
            <a:lvl4pPr marL="4037850" indent="0">
              <a:buNone/>
              <a:defRPr sz="4800" b="1"/>
            </a:lvl4pPr>
            <a:lvl5pPr marL="5383801" indent="0">
              <a:buNone/>
              <a:defRPr sz="4800" b="1"/>
            </a:lvl5pPr>
            <a:lvl6pPr marL="6729750" indent="0">
              <a:buNone/>
              <a:defRPr sz="4800" b="1"/>
            </a:lvl6pPr>
            <a:lvl7pPr marL="8075699" indent="0">
              <a:buNone/>
              <a:defRPr sz="4800" b="1"/>
            </a:lvl7pPr>
            <a:lvl8pPr marL="9421650" indent="0">
              <a:buNone/>
              <a:defRPr sz="4800" b="1"/>
            </a:lvl8pPr>
            <a:lvl9pPr marL="107676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4639733"/>
            <a:ext cx="12125325" cy="8429414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582505"/>
            <a:ext cx="9024939" cy="2479042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582511"/>
            <a:ext cx="15335250" cy="12486642"/>
          </a:xfrm>
        </p:spPr>
        <p:txBody>
          <a:bodyPr/>
          <a:lstStyle>
            <a:lvl1pPr>
              <a:defRPr sz="9400"/>
            </a:lvl1pPr>
            <a:lvl2pPr>
              <a:defRPr sz="82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061552"/>
            <a:ext cx="9024939" cy="10007600"/>
          </a:xfrm>
        </p:spPr>
        <p:txBody>
          <a:bodyPr/>
          <a:lstStyle>
            <a:lvl1pPr marL="0" indent="0">
              <a:buNone/>
              <a:defRPr sz="4100"/>
            </a:lvl1pPr>
            <a:lvl2pPr marL="1345949" indent="0">
              <a:buNone/>
              <a:defRPr sz="3600"/>
            </a:lvl2pPr>
            <a:lvl3pPr marL="2691900" indent="0">
              <a:buNone/>
              <a:defRPr sz="3000"/>
            </a:lvl3pPr>
            <a:lvl4pPr marL="4037850" indent="0">
              <a:buNone/>
              <a:defRPr sz="2600"/>
            </a:lvl4pPr>
            <a:lvl5pPr marL="5383801" indent="0">
              <a:buNone/>
              <a:defRPr sz="2600"/>
            </a:lvl5pPr>
            <a:lvl6pPr marL="6729750" indent="0">
              <a:buNone/>
              <a:defRPr sz="2600"/>
            </a:lvl6pPr>
            <a:lvl7pPr marL="8075699" indent="0">
              <a:buNone/>
              <a:defRPr sz="2600"/>
            </a:lvl7pPr>
            <a:lvl8pPr marL="9421650" indent="0">
              <a:buNone/>
              <a:defRPr sz="2600"/>
            </a:lvl8pPr>
            <a:lvl9pPr marL="10767600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0241281"/>
            <a:ext cx="16459200" cy="1209042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307252"/>
            <a:ext cx="16459200" cy="8778240"/>
          </a:xfrm>
        </p:spPr>
        <p:txBody>
          <a:bodyPr/>
          <a:lstStyle>
            <a:lvl1pPr marL="0" indent="0">
              <a:buNone/>
              <a:defRPr sz="9400"/>
            </a:lvl1pPr>
            <a:lvl2pPr marL="1345949" indent="0">
              <a:buNone/>
              <a:defRPr sz="8200"/>
            </a:lvl2pPr>
            <a:lvl3pPr marL="2691900" indent="0">
              <a:buNone/>
              <a:defRPr sz="7100"/>
            </a:lvl3pPr>
            <a:lvl4pPr marL="4037850" indent="0">
              <a:buNone/>
              <a:defRPr sz="5900"/>
            </a:lvl4pPr>
            <a:lvl5pPr marL="5383801" indent="0">
              <a:buNone/>
              <a:defRPr sz="5900"/>
            </a:lvl5pPr>
            <a:lvl6pPr marL="6729750" indent="0">
              <a:buNone/>
              <a:defRPr sz="5900"/>
            </a:lvl6pPr>
            <a:lvl7pPr marL="8075699" indent="0">
              <a:buNone/>
              <a:defRPr sz="5900"/>
            </a:lvl7pPr>
            <a:lvl8pPr marL="9421650" indent="0">
              <a:buNone/>
              <a:defRPr sz="5900"/>
            </a:lvl8pPr>
            <a:lvl9pPr marL="10767600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1450322"/>
            <a:ext cx="16459200" cy="1717040"/>
          </a:xfrm>
        </p:spPr>
        <p:txBody>
          <a:bodyPr/>
          <a:lstStyle>
            <a:lvl1pPr marL="0" indent="0">
              <a:buNone/>
              <a:defRPr sz="4100"/>
            </a:lvl1pPr>
            <a:lvl2pPr marL="1345949" indent="0">
              <a:buNone/>
              <a:defRPr sz="3600"/>
            </a:lvl2pPr>
            <a:lvl3pPr marL="2691900" indent="0">
              <a:buNone/>
              <a:defRPr sz="3000"/>
            </a:lvl3pPr>
            <a:lvl4pPr marL="4037850" indent="0">
              <a:buNone/>
              <a:defRPr sz="2600"/>
            </a:lvl4pPr>
            <a:lvl5pPr marL="5383801" indent="0">
              <a:buNone/>
              <a:defRPr sz="2600"/>
            </a:lvl5pPr>
            <a:lvl6pPr marL="6729750" indent="0">
              <a:buNone/>
              <a:defRPr sz="2600"/>
            </a:lvl6pPr>
            <a:lvl7pPr marL="8075699" indent="0">
              <a:buNone/>
              <a:defRPr sz="2600"/>
            </a:lvl7pPr>
            <a:lvl8pPr marL="9421650" indent="0">
              <a:buNone/>
              <a:defRPr sz="2600"/>
            </a:lvl8pPr>
            <a:lvl9pPr marL="10767600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585896"/>
            <a:ext cx="24688800" cy="2438400"/>
          </a:xfrm>
          <a:prstGeom prst="rect">
            <a:avLst/>
          </a:prstGeom>
        </p:spPr>
        <p:txBody>
          <a:bodyPr vert="horz" lIns="269189" tIns="134595" rIns="269189" bIns="1345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413762"/>
            <a:ext cx="24688800" cy="9655388"/>
          </a:xfrm>
          <a:prstGeom prst="rect">
            <a:avLst/>
          </a:prstGeom>
        </p:spPr>
        <p:txBody>
          <a:bodyPr vert="horz" lIns="269189" tIns="134595" rIns="269189" bIns="1345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3560215"/>
            <a:ext cx="6400800" cy="778934"/>
          </a:xfrm>
          <a:prstGeom prst="rect">
            <a:avLst/>
          </a:prstGeom>
        </p:spPr>
        <p:txBody>
          <a:bodyPr vert="horz" lIns="269189" tIns="134595" rIns="269189" bIns="134595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332C-907A-3643-A0E2-47D2C3CF432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3560215"/>
            <a:ext cx="8686800" cy="778934"/>
          </a:xfrm>
          <a:prstGeom prst="rect">
            <a:avLst/>
          </a:prstGeom>
        </p:spPr>
        <p:txBody>
          <a:bodyPr vert="horz" lIns="269189" tIns="134595" rIns="269189" bIns="134595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3560215"/>
            <a:ext cx="6400800" cy="778934"/>
          </a:xfrm>
          <a:prstGeom prst="rect">
            <a:avLst/>
          </a:prstGeom>
        </p:spPr>
        <p:txBody>
          <a:bodyPr vert="horz" lIns="269189" tIns="134595" rIns="269189" bIns="134595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45949" rtl="0" eaLnBrk="1" latinLnBrk="0" hangingPunct="1">
        <a:spcBef>
          <a:spcPct val="0"/>
        </a:spcBef>
        <a:buNone/>
        <a:defRPr sz="1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463" indent="-1009463" algn="l" defTabSz="1345949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187168" indent="-841219" algn="l" defTabSz="1345949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4875" indent="-672975" algn="l" defTabSz="1345949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10824" indent="-672975" algn="l" defTabSz="1345949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56775" indent="-672975" algn="l" defTabSz="1345949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02725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748676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094625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574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345949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69190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403785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383801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2975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75699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42165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76760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253601" y="3263709"/>
            <a:ext cx="10977823" cy="7496173"/>
            <a:chOff x="8253601" y="3263709"/>
            <a:chExt cx="10977823" cy="7496173"/>
          </a:xfrm>
        </p:grpSpPr>
        <p:grpSp>
          <p:nvGrpSpPr>
            <p:cNvPr id="14" name="Group 13"/>
            <p:cNvGrpSpPr/>
            <p:nvPr/>
          </p:nvGrpSpPr>
          <p:grpSpPr>
            <a:xfrm>
              <a:off x="8286865" y="3870519"/>
              <a:ext cx="10930843" cy="6889363"/>
              <a:chOff x="1708990" y="674170"/>
              <a:chExt cx="10930843" cy="688936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070100" y="929843"/>
                <a:ext cx="3263900" cy="6067857"/>
                <a:chOff x="2070100" y="486833"/>
                <a:chExt cx="3263900" cy="6067857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0100" y="486833"/>
                  <a:ext cx="3263900" cy="347980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35724"/>
                <a:stretch/>
              </p:blipFill>
              <p:spPr>
                <a:xfrm>
                  <a:off x="2095500" y="4318038"/>
                  <a:ext cx="3213100" cy="2236652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5723017" y="879043"/>
                <a:ext cx="3276600" cy="6118657"/>
                <a:chOff x="5624403" y="436033"/>
                <a:chExt cx="3276600" cy="611865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4403" y="436033"/>
                  <a:ext cx="3276600" cy="3517900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35879"/>
                <a:stretch/>
              </p:blipFill>
              <p:spPr>
                <a:xfrm>
                  <a:off x="5656153" y="4298988"/>
                  <a:ext cx="3213100" cy="2255702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/>
              <p:cNvGrpSpPr/>
              <p:nvPr/>
            </p:nvGrpSpPr>
            <p:grpSpPr>
              <a:xfrm>
                <a:off x="9388633" y="904443"/>
                <a:ext cx="3251200" cy="6093257"/>
                <a:chOff x="9388633" y="461433"/>
                <a:chExt cx="3251200" cy="609325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8633" y="461433"/>
                  <a:ext cx="3251200" cy="350520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8"/>
                <a:srcRect b="35828"/>
                <a:stretch/>
              </p:blipFill>
              <p:spPr>
                <a:xfrm>
                  <a:off x="9407683" y="4305338"/>
                  <a:ext cx="3213100" cy="2249352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2714753" y="6906447"/>
                <a:ext cx="2459276" cy="657086"/>
                <a:chOff x="2740153" y="6966180"/>
                <a:chExt cx="2459276" cy="657086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2740153" y="6966180"/>
                  <a:ext cx="436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66032" y="6966180"/>
                  <a:ext cx="52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C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247050" y="6966180"/>
                  <a:ext cx="952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H+</a:t>
                  </a:r>
                  <a:r>
                    <a:rPr lang="en-US" sz="1800" baseline="30000" dirty="0" smtClean="0">
                      <a:latin typeface="Helvetica"/>
                      <a:cs typeface="Helvetica"/>
                    </a:rPr>
                    <a:t> </a:t>
                  </a:r>
                  <a:r>
                    <a:rPr lang="en-US" sz="18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>
                      <a:latin typeface="Helvetica"/>
                      <a:cs typeface="Helvetica"/>
                    </a:rPr>
                    <a:t>C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425134" y="7253934"/>
                  <a:ext cx="78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latin typeface="Helvetica"/>
                      <a:cs typeface="Helvetica"/>
                    </a:rPr>
                    <a:t>nuclei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372353" y="6906447"/>
                <a:ext cx="2459276" cy="657086"/>
                <a:chOff x="2740153" y="6966180"/>
                <a:chExt cx="2459276" cy="657086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740153" y="6966180"/>
                  <a:ext cx="436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566032" y="6966180"/>
                  <a:ext cx="52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C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247050" y="6966180"/>
                  <a:ext cx="952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H+</a:t>
                  </a:r>
                  <a:r>
                    <a:rPr lang="en-US" sz="1800" baseline="30000" dirty="0" smtClean="0">
                      <a:latin typeface="Helvetica"/>
                      <a:cs typeface="Helvetica"/>
                    </a:rPr>
                    <a:t> </a:t>
                  </a:r>
                  <a:r>
                    <a:rPr lang="en-US" sz="18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>
                      <a:latin typeface="Helvetica"/>
                      <a:cs typeface="Helvetica"/>
                    </a:rPr>
                    <a:t>C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425134" y="7253934"/>
                  <a:ext cx="78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latin typeface="Helvetica"/>
                      <a:cs typeface="Helvetica"/>
                    </a:rPr>
                    <a:t>nuclei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0004553" y="6906447"/>
                <a:ext cx="2459276" cy="657086"/>
                <a:chOff x="2740153" y="6966180"/>
                <a:chExt cx="2459276" cy="657086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2740153" y="6966180"/>
                  <a:ext cx="436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66032" y="6966180"/>
                  <a:ext cx="52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C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247050" y="6966180"/>
                  <a:ext cx="952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H+</a:t>
                  </a:r>
                  <a:r>
                    <a:rPr lang="en-US" sz="1800" baseline="30000" dirty="0" smtClean="0">
                      <a:latin typeface="Helvetica"/>
                      <a:cs typeface="Helvetica"/>
                    </a:rPr>
                    <a:t> </a:t>
                  </a:r>
                  <a:r>
                    <a:rPr lang="en-US" sz="18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>
                      <a:latin typeface="Helvetica"/>
                      <a:cs typeface="Helvetica"/>
                    </a:rPr>
                    <a:t>C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425134" y="7253934"/>
                  <a:ext cx="78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latin typeface="Helvetica"/>
                      <a:cs typeface="Helvetica"/>
                    </a:rPr>
                    <a:t>nuclei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4159176" y="1864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531201" y="1864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7786444" y="1864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4146476" y="5801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518501" y="5801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6200000">
                <a:off x="7773744" y="5801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747722" y="3646635"/>
              <a:ext cx="143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Helvetica"/>
                  <a:cs typeface="Helvetica"/>
                </a:rPr>
                <a:t>LARMOR</a:t>
              </a:r>
              <a:r>
                <a:rPr lang="en-US" sz="2000" b="1" baseline="30000" dirty="0" smtClean="0">
                  <a:latin typeface="Helvetica"/>
                  <a:cs typeface="Helvetica"/>
                </a:rPr>
                <a:t>D</a:t>
              </a:r>
              <a:endParaRPr lang="en-US" sz="2000" b="1" baseline="30000" dirty="0">
                <a:latin typeface="Helvetica"/>
                <a:cs typeface="Helvetic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9558" y="3646635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Helvetica"/>
                  <a:cs typeface="Helvetica"/>
                </a:rPr>
                <a:t>RAMSEY</a:t>
              </a:r>
              <a:endParaRPr lang="en-US" sz="2000" b="1" baseline="30000" dirty="0">
                <a:latin typeface="Helvetica"/>
                <a:cs typeface="Helvetic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219710" y="3646635"/>
              <a:ext cx="30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Helvetica"/>
                  <a:cs typeface="Helvetica"/>
                </a:rPr>
                <a:t>LARMOR</a:t>
              </a:r>
              <a:r>
                <a:rPr lang="en-US" sz="2000" b="1" baseline="30000" dirty="0" smtClean="0">
                  <a:latin typeface="Helvetica"/>
                  <a:cs typeface="Helvetica"/>
                </a:rPr>
                <a:t>D</a:t>
              </a:r>
              <a:r>
                <a:rPr lang="en-US" sz="2000" b="1" dirty="0">
                  <a:latin typeface="Helvetica"/>
                  <a:cs typeface="Helvetica"/>
                </a:rPr>
                <a:t>-</a:t>
              </a:r>
              <a:r>
                <a:rPr lang="en-US" sz="2000" b="1" dirty="0" smtClean="0">
                  <a:latin typeface="Helvetica"/>
                  <a:cs typeface="Helvetica"/>
                </a:rPr>
                <a:t>RAMSEY</a:t>
              </a:r>
              <a:endParaRPr lang="en-US" sz="2000" b="1" baseline="30000" dirty="0">
                <a:latin typeface="Helvetica"/>
                <a:cs typeface="Helvetic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89887" y="3263709"/>
              <a:ext cx="46995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latin typeface="Helvetica"/>
                  <a:cs typeface="Helvetica"/>
                </a:rPr>
                <a:t>a</a:t>
              </a:r>
              <a:endParaRPr lang="en-US" sz="4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53601" y="7200709"/>
              <a:ext cx="49800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latin typeface="Helvetica"/>
                  <a:cs typeface="Helvetica"/>
                </a:rPr>
                <a:t>b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36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27055" y="495252"/>
            <a:ext cx="19469799" cy="10380963"/>
            <a:chOff x="827055" y="495252"/>
            <a:chExt cx="19469799" cy="10380963"/>
          </a:xfrm>
        </p:grpSpPr>
        <p:pic>
          <p:nvPicPr>
            <p:cNvPr id="5" name="Picture 4" descr="both_2KFC_2L1V_larmord_mae_fig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628" y="5333057"/>
              <a:ext cx="9398000" cy="5511800"/>
            </a:xfrm>
            <a:prstGeom prst="rect">
              <a:avLst/>
            </a:prstGeom>
          </p:spPr>
        </p:pic>
        <p:pic>
          <p:nvPicPr>
            <p:cNvPr id="4" name="Picture 3" descr="both_2FRL_2M22_larmord_mae_fi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2" y="5288902"/>
              <a:ext cx="9398000" cy="5511800"/>
            </a:xfrm>
            <a:prstGeom prst="rect">
              <a:avLst/>
            </a:prstGeom>
          </p:spPr>
        </p:pic>
        <p:pic>
          <p:nvPicPr>
            <p:cNvPr id="43" name="Picture 42" descr="both_2H2X_2M21_larmord_mae_fi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854" y="495252"/>
              <a:ext cx="9398000" cy="5511800"/>
            </a:xfrm>
            <a:prstGeom prst="rect">
              <a:avLst/>
            </a:prstGeom>
          </p:spPr>
        </p:pic>
        <p:pic>
          <p:nvPicPr>
            <p:cNvPr id="41" name="Picture 40" descr="both_2N6Q_5KMZ_larmord_mae_fig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053" y="497850"/>
              <a:ext cx="9398000" cy="5511800"/>
            </a:xfrm>
            <a:prstGeom prst="rect">
              <a:avLst/>
            </a:prstGeom>
          </p:spPr>
        </p:pic>
        <p:pic>
          <p:nvPicPr>
            <p:cNvPr id="39" name="Picture 38" descr="both_1R2P_2LPS_larmord_mae_fig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842" y="497341"/>
              <a:ext cx="9398000" cy="551180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827055" y="1125423"/>
              <a:ext cx="17747766" cy="9750792"/>
              <a:chOff x="3842923" y="3116190"/>
              <a:chExt cx="17747766" cy="975079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842923" y="3116190"/>
                <a:ext cx="17747766" cy="9750792"/>
                <a:chOff x="3842923" y="3116190"/>
                <a:chExt cx="17747766" cy="975079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842923" y="3116190"/>
                  <a:ext cx="17747766" cy="6236657"/>
                  <a:chOff x="3842923" y="3079904"/>
                  <a:chExt cx="17747766" cy="6236657"/>
                </a:xfrm>
              </p:grpSpPr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7248116" y="4806705"/>
                    <a:ext cx="1197458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0.72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524665" y="3316554"/>
                    <a:ext cx="2920909" cy="101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000" dirty="0" smtClean="0">
                      <a:latin typeface="Helvetica"/>
                      <a:cs typeface="Helvetica"/>
                    </a:endParaRPr>
                  </a:p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0.89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0023216" y="3171957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1.83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1634077" y="3115220"/>
                    <a:ext cx="1841139" cy="101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</a:t>
                    </a:r>
                  </a:p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 1.67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5904712" y="3925357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0.84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9311945" y="4063505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  0.83 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779199" y="3332526"/>
                    <a:ext cx="2532746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806143" y="8093884"/>
                    <a:ext cx="2532746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7671830" y="7851780"/>
                    <a:ext cx="2532746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5769790" y="7998315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1.75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0215517" y="8762563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0.86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562315" y="8648893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0.92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9841715" y="8089563"/>
                    <a:ext cx="1748974" cy="5539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   1.72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842923" y="3079904"/>
                    <a:ext cx="638003" cy="9079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A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842923" y="7956539"/>
                    <a:ext cx="675504" cy="9079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D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295089" y="3079904"/>
                    <a:ext cx="638003" cy="9079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B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3486505" y="3079904"/>
                    <a:ext cx="675504" cy="9079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C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3462278" y="7956539"/>
                    <a:ext cx="638003" cy="9079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E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8194406" y="12312984"/>
                  <a:ext cx="17489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 smtClean="0">
                      <a:latin typeface="Helvetica"/>
                      <a:cs typeface="Helvetica"/>
                    </a:rPr>
                    <a:t>model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872112" y="7471887"/>
                  <a:ext cx="17489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 smtClean="0">
                      <a:latin typeface="Helvetica"/>
                      <a:cs typeface="Helvetica"/>
                    </a:rPr>
                    <a:t>model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0719892" y="7471887"/>
                  <a:ext cx="17489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 smtClean="0">
                      <a:latin typeface="Helvetica"/>
                      <a:cs typeface="Helvetica"/>
                    </a:rPr>
                    <a:t>model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7314248" y="7471887"/>
                  <a:ext cx="17489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 smtClean="0">
                      <a:latin typeface="Helvetica"/>
                      <a:cs typeface="Helvetica"/>
                    </a:rPr>
                    <a:t>model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839306" y="12312984"/>
                  <a:ext cx="17489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 smtClean="0">
                      <a:latin typeface="Helvetica"/>
                      <a:cs typeface="Helvetica"/>
                    </a:rPr>
                    <a:t>model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 rot="16200000">
                <a:off x="2680915" y="5212541"/>
                <a:ext cx="31814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Helvetica"/>
                    <a:cs typeface="Helvetica"/>
                  </a:rPr>
                  <a:t>reduced error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 rot="16200000">
                <a:off x="7174577" y="5337875"/>
                <a:ext cx="31814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Helvetica"/>
                    <a:cs typeface="Helvetica"/>
                  </a:rPr>
                  <a:t>reduced error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12335305" y="5212542"/>
                <a:ext cx="31814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Helvetica"/>
                    <a:cs typeface="Helvetica"/>
                  </a:rPr>
                  <a:t>reduced error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2685751" y="10034197"/>
                <a:ext cx="31814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Helvetica"/>
                    <a:cs typeface="Helvetica"/>
                  </a:rPr>
                  <a:t>reduced error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12306688" y="10034198"/>
                <a:ext cx="31814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Helvetica"/>
                    <a:cs typeface="Helvetica"/>
                  </a:rPr>
                  <a:t>reduced error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58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95</Words>
  <Application>Microsoft Macintosh PowerPoint</Application>
  <PresentationFormat>Custom</PresentationFormat>
  <Paragraphs>52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20</cp:revision>
  <dcterms:created xsi:type="dcterms:W3CDTF">2017-01-02T15:56:57Z</dcterms:created>
  <dcterms:modified xsi:type="dcterms:W3CDTF">2018-07-03T01:39:38Z</dcterms:modified>
</cp:coreProperties>
</file>