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57" r:id="rId3"/>
    <p:sldId id="260" r:id="rId4"/>
    <p:sldId id="256" r:id="rId5"/>
    <p:sldId id="258" r:id="rId6"/>
    <p:sldId id="259" r:id="rId7"/>
    <p:sldId id="268" r:id="rId8"/>
    <p:sldId id="261" r:id="rId9"/>
    <p:sldId id="263" r:id="rId10"/>
    <p:sldId id="264" r:id="rId11"/>
    <p:sldId id="273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B8501-8279-4E0F-A2D3-049B286E06A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580A-C54D-4D2E-A869-D765E0A9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9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E5C3-3538-469F-9CBD-6842C95D322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igistump.com/products/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47795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5105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creation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 CAD</a:t>
                      </a:r>
                      <a:r>
                        <a:rPr lang="en-US" baseline="0" dirty="0" smtClean="0"/>
                        <a:t> model study to end of doc showing room for single board to work.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04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804" y="22860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89883" y="2363713"/>
            <a:ext cx="2133600" cy="596622"/>
            <a:chOff x="1371600" y="1346897"/>
            <a:chExt cx="2133600" cy="596622"/>
          </a:xfrm>
        </p:grpSpPr>
        <p:sp>
          <p:nvSpPr>
            <p:cNvPr id="6" name="Parallelogram 5"/>
            <p:cNvSpPr/>
            <p:nvPr/>
          </p:nvSpPr>
          <p:spPr>
            <a:xfrm>
              <a:off x="1371600" y="1486319"/>
              <a:ext cx="2133600" cy="457200"/>
            </a:xfrm>
            <a:prstGeom prst="parallelogram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2057400" y="1597228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362200" y="1657769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2" y="1346897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7382" y="1360058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86874" y="2605496"/>
            <a:ext cx="64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73296" y="2341436"/>
            <a:ext cx="1371600" cy="528119"/>
            <a:chOff x="1485943" y="1297709"/>
            <a:chExt cx="1371600" cy="528119"/>
          </a:xfrm>
        </p:grpSpPr>
        <p:sp>
          <p:nvSpPr>
            <p:cNvPr id="13" name="Parallelogram 12"/>
            <p:cNvSpPr/>
            <p:nvPr/>
          </p:nvSpPr>
          <p:spPr>
            <a:xfrm>
              <a:off x="1485943" y="1368628"/>
              <a:ext cx="1371600" cy="457200"/>
            </a:xfrm>
            <a:prstGeom prst="parallelogram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2158957" y="1496199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2438443" y="1607108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00202" y="1297709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12589" y="1297709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05665" y="4419600"/>
            <a:ext cx="339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Industrial Design changes and moves the knobs close together for a physically smaller board, does that save $$$?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feller\Google Drive\Voltmeter Clock\Photos\IMG_20140226_2230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248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804" y="22860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48608">
            <a:off x="2439528" y="3480953"/>
            <a:ext cx="3280737" cy="1235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0179" y="626507"/>
            <a:ext cx="620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Seems like a single board can </a:t>
            </a:r>
            <a:r>
              <a:rPr lang="en-US" dirty="0" err="1" smtClean="0"/>
              <a:t>allllllmost</a:t>
            </a:r>
            <a:r>
              <a:rPr lang="en-US" dirty="0" smtClean="0"/>
              <a:t> make it. Maybe with some standoffs and clever placement of right angle connectors?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4855720" cy="348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804" y="228600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DFM CAD Model Study (1 of 2)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351" y="807005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board screws to both meters and has panel mount selector switch and encoder</a:t>
            </a:r>
          </a:p>
        </p:txBody>
      </p:sp>
      <p:pic>
        <p:nvPicPr>
          <p:cNvPr id="7" name="Picture 5" descr="C:\Users\sfeller\Google Drive\Voltmeter Clock\Photos\IMG_20140226_22294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7" r="23849"/>
          <a:stretch/>
        </p:blipFill>
        <p:spPr bwMode="auto">
          <a:xfrm rot="10800000">
            <a:off x="4429126" y="2362200"/>
            <a:ext cx="44100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12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804" y="228600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DFM CAD Model Study (2 of 2)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351" y="807005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looks like there is room to do this! The encoder/selector switch model is notional, but it looks like it could happen!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1714500"/>
            <a:ext cx="28003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12" y="1714500"/>
            <a:ext cx="4425149" cy="424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2286000" y="1524000"/>
            <a:ext cx="1028701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67102" y="1524000"/>
            <a:ext cx="2095498" cy="190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4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feller\Google Drive\Voltmeter Clock\Photos\Retouch\splash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63688"/>
            <a:ext cx="6096000" cy="37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133600" y="1219200"/>
            <a:ext cx="7620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485783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“Set” Knob for Quadrature Encoder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500967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“Mode Select” Knob for Single Pole / Multi Throw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24470" y="1424296"/>
            <a:ext cx="457200" cy="785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03904"/>
            <a:ext cx="76962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Stuff I Could Use Help With</a:t>
            </a:r>
          </a:p>
          <a:p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Schematic Capture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 selection / sourcing (I’ve started on the meter selection, but not individual components. You don’t happen to speak Chinese, do you?)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Support (some specific fab related questions)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Layout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Fab house selection / support</a:t>
            </a:r>
          </a:p>
        </p:txBody>
      </p:sp>
    </p:spTree>
    <p:extLst>
      <p:ext uri="{BB962C8B-B14F-4D97-AF65-F5344CB8AC3E}">
        <p14:creationId xmlns:p14="http://schemas.microsoft.com/office/powerpoint/2010/main" val="21460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5223408" y="1409465"/>
            <a:ext cx="3874238" cy="1653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5420" y="209550"/>
            <a:ext cx="954182" cy="62865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114300" y="0"/>
                </a:moveTo>
                <a:lnTo>
                  <a:pt x="571500" y="0"/>
                </a:lnTo>
                <a:lnTo>
                  <a:pt x="571500" y="457200"/>
                </a:lnTo>
                <a:lnTo>
                  <a:pt x="685800" y="457200"/>
                </a:lnTo>
                <a:lnTo>
                  <a:pt x="685800" y="609600"/>
                </a:lnTo>
                <a:lnTo>
                  <a:pt x="0" y="609600"/>
                </a:lnTo>
                <a:lnTo>
                  <a:pt x="0" y="457200"/>
                </a:lnTo>
                <a:lnTo>
                  <a:pt x="114300" y="4572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Adjust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Knob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6376450" y="20955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114300" y="0"/>
                </a:moveTo>
                <a:lnTo>
                  <a:pt x="571500" y="0"/>
                </a:lnTo>
                <a:lnTo>
                  <a:pt x="571500" y="457200"/>
                </a:lnTo>
                <a:lnTo>
                  <a:pt x="685800" y="457200"/>
                </a:lnTo>
                <a:lnTo>
                  <a:pt x="685800" y="609600"/>
                </a:lnTo>
                <a:lnTo>
                  <a:pt x="0" y="609600"/>
                </a:lnTo>
                <a:lnTo>
                  <a:pt x="0" y="457200"/>
                </a:lnTo>
                <a:lnTo>
                  <a:pt x="114300" y="4572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Knob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5900" y="1999605"/>
            <a:ext cx="8763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witch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debounce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64821" y="931332"/>
            <a:ext cx="1135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Quadrature Encoder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72199" y="1888631"/>
            <a:ext cx="374650" cy="94843"/>
            <a:chOff x="4508500" y="1998104"/>
            <a:chExt cx="679450" cy="186712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545157" y="1888631"/>
            <a:ext cx="374650" cy="94843"/>
            <a:chOff x="4508500" y="1998104"/>
            <a:chExt cx="679450" cy="186712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889169" y="1887395"/>
            <a:ext cx="374650" cy="94843"/>
            <a:chOff x="4508500" y="1998104"/>
            <a:chExt cx="679450" cy="186712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234767" y="1886159"/>
            <a:ext cx="374650" cy="94843"/>
            <a:chOff x="4508500" y="1998104"/>
            <a:chExt cx="679450" cy="186712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 flipV="1">
            <a:off x="5796498" y="1678850"/>
            <a:ext cx="0" cy="2605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3562" y="1834419"/>
            <a:ext cx="59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91936" y="173601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GND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8000416" y="1932824"/>
            <a:ext cx="15764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545157" y="1736017"/>
            <a:ext cx="0" cy="19680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914939" y="1736017"/>
            <a:ext cx="0" cy="2033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260434" y="1736017"/>
            <a:ext cx="0" cy="20003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176857" y="1736017"/>
            <a:ext cx="2774" cy="2000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19589" y="2623065"/>
            <a:ext cx="265156" cy="502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616936" y="1253235"/>
            <a:ext cx="155812" cy="2922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22634" y="1509573"/>
            <a:ext cx="44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 1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7981" y="1520573"/>
            <a:ext cx="44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 2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1738" y="1532575"/>
            <a:ext cx="444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90709" y="1532575"/>
            <a:ext cx="56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X-Factor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630093" y="1885200"/>
            <a:ext cx="374650" cy="94843"/>
            <a:chOff x="4508500" y="1998104"/>
            <a:chExt cx="679450" cy="186712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 flipH="1" flipV="1">
            <a:off x="7995084" y="1736017"/>
            <a:ext cx="5332" cy="20214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8166048" y="2624413"/>
            <a:ext cx="289032" cy="367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619589" y="2315288"/>
            <a:ext cx="0" cy="307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731633" y="1397463"/>
            <a:ext cx="56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Alarm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7932964" y="2646091"/>
            <a:ext cx="233084" cy="13439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26028" y="243839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GND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760611" y="2712693"/>
            <a:ext cx="56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Alarm On/Off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4572000" y="1253237"/>
            <a:ext cx="0" cy="5844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572000" y="1253236"/>
            <a:ext cx="205368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1828800" y="1392998"/>
            <a:ext cx="0" cy="60660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715000" y="806784"/>
            <a:ext cx="258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Pole, 4 Throw Switch (future proof is 5)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1981200" y="1397463"/>
            <a:ext cx="0" cy="60660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369820" y="2123753"/>
            <a:ext cx="111097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480798" y="1834420"/>
            <a:ext cx="1365522" cy="1010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(prototype is an ATtiny85,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porbably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need an ATtiny84)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2362200" y="2438399"/>
            <a:ext cx="111097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606495" y="1909459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INTERUPT A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3925701" y="1225157"/>
            <a:ext cx="1073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ANALOG IN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06494" y="2192178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INTERUPT B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1319582" y="4336855"/>
            <a:ext cx="240115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734340" y="2844715"/>
            <a:ext cx="0" cy="14921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39041" y="4336855"/>
            <a:ext cx="7166" cy="11525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061014" y="2844716"/>
            <a:ext cx="0" cy="1727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 rot="16200000">
            <a:off x="3053075" y="2928136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PWM OUT 1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3353607" y="2928136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PWM OUT 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104534" y="5489380"/>
            <a:ext cx="1600200" cy="904875"/>
            <a:chOff x="381000" y="4733925"/>
            <a:chExt cx="2438400" cy="1524000"/>
          </a:xfrm>
        </p:grpSpPr>
        <p:sp>
          <p:nvSpPr>
            <p:cNvPr id="23" name="Rectangle 22"/>
            <p:cNvSpPr/>
            <p:nvPr/>
          </p:nvSpPr>
          <p:spPr>
            <a:xfrm>
              <a:off x="381000" y="4733925"/>
              <a:ext cx="24384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Hours Display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482510" y="5829300"/>
              <a:ext cx="235379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 flipH="1" flipV="1">
              <a:off x="1143000" y="4953000"/>
              <a:ext cx="4572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1908091" y="5489380"/>
            <a:ext cx="1438839" cy="899274"/>
            <a:chOff x="3168378" y="4733925"/>
            <a:chExt cx="2438400" cy="1524000"/>
          </a:xfrm>
        </p:grpSpPr>
        <p:sp>
          <p:nvSpPr>
            <p:cNvPr id="24" name="Rectangle 23"/>
            <p:cNvSpPr/>
            <p:nvPr/>
          </p:nvSpPr>
          <p:spPr>
            <a:xfrm>
              <a:off x="3168378" y="4733925"/>
              <a:ext cx="24384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Minutes Display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4344823" y="5791200"/>
              <a:ext cx="235379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 flipV="1">
              <a:off x="4005313" y="4914900"/>
              <a:ext cx="4572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5706252" y="2692998"/>
            <a:ext cx="158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esistor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network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4724400" y="2844715"/>
            <a:ext cx="0" cy="7366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452989" y="2844716"/>
            <a:ext cx="9523" cy="1041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 flipV="1">
            <a:off x="4724401" y="3575008"/>
            <a:ext cx="2854378" cy="236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4452990" y="3886200"/>
            <a:ext cx="3125789" cy="29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 rot="16200000">
            <a:off x="3769825" y="2950298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 OUT 1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4045335" y="2950299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 OUT 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7558314" y="3550301"/>
            <a:ext cx="374650" cy="94843"/>
            <a:chOff x="4508500" y="1998104"/>
            <a:chExt cx="679450" cy="186712"/>
          </a:xfrm>
        </p:grpSpPr>
        <p:cxnSp>
          <p:nvCxnSpPr>
            <p:cNvPr id="222" name="Straight Connector 221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7563566" y="3845170"/>
            <a:ext cx="374650" cy="94843"/>
            <a:chOff x="4508500" y="1998104"/>
            <a:chExt cx="679450" cy="186712"/>
          </a:xfrm>
        </p:grpSpPr>
        <p:cxnSp>
          <p:nvCxnSpPr>
            <p:cNvPr id="232" name="Straight Connector 231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6894590" y="3278081"/>
            <a:ext cx="56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AM/PM Light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899147" y="3626885"/>
            <a:ext cx="5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Alarm Set Light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7774531" y="33903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GND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785905" y="3701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GND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989869" y="806783"/>
            <a:ext cx="1071145" cy="558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xternal oscillator crystal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 flipV="1">
            <a:off x="3720734" y="1389011"/>
            <a:ext cx="9525" cy="4454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7464546" y="1346570"/>
            <a:ext cx="1527053" cy="27242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032726" y="4088550"/>
            <a:ext cx="2247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Unpopulated components for future versions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(see Note 2)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>
            <a:off x="2209800" y="4572000"/>
            <a:ext cx="7166" cy="9173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1005519" y="4733925"/>
            <a:ext cx="1951362" cy="467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 / Voltage Boost (see Note 1)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2209800" y="4572000"/>
            <a:ext cx="1851214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 flipV="1">
            <a:off x="693420" y="3049053"/>
            <a:ext cx="2583180" cy="219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686070" y="2971800"/>
            <a:ext cx="259053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685800" y="3124200"/>
            <a:ext cx="25908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693420" y="3200400"/>
            <a:ext cx="258318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3271520" y="2780488"/>
            <a:ext cx="0" cy="432569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276600" y="2787023"/>
            <a:ext cx="19657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 rot="16200000">
            <a:off x="-155252" y="2950248"/>
            <a:ext cx="125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USB / Power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803396" y="2881970"/>
            <a:ext cx="1254004" cy="483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 conditioning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3374889" y="4680737"/>
            <a:ext cx="561670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NOTES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originally used some 15V analog meters, which require a boost circuit and some buffering to convert the signal from the micro. I also found some 50</a:t>
            </a:r>
            <a:r>
              <a:rPr lang="el-G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μ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meters, which won’t need the boost circuit. The mechanical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parts of the meter act as a low pass filter on the PWM.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want to have the option on the PCB to populate it with components I might use for a future version.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 and programming over USB. Requires some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bootloader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stuff, too. (I did prototype work using a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Digispark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http://digistump.com/products/1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883812" y="3365458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(see Note 3)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5796498" y="1887875"/>
            <a:ext cx="374650" cy="94843"/>
            <a:chOff x="4508500" y="1998104"/>
            <a:chExt cx="679450" cy="186712"/>
          </a:xfrm>
        </p:grpSpPr>
        <p:cxnSp>
          <p:nvCxnSpPr>
            <p:cNvPr id="301" name="Straight Connector 300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8" name="Straight Connector 317"/>
          <p:cNvCxnSpPr/>
          <p:nvPr/>
        </p:nvCxnSpPr>
        <p:spPr>
          <a:xfrm>
            <a:off x="5796498" y="1268449"/>
            <a:ext cx="0" cy="2411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5284105" y="1434054"/>
            <a:ext cx="543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Jumper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H="1">
            <a:off x="5638800" y="1939394"/>
            <a:ext cx="15769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/>
          <p:cNvGrpSpPr/>
          <p:nvPr/>
        </p:nvGrpSpPr>
        <p:grpSpPr>
          <a:xfrm rot="5400000">
            <a:off x="7438875" y="2070594"/>
            <a:ext cx="374650" cy="94843"/>
            <a:chOff x="4508500" y="1998104"/>
            <a:chExt cx="679450" cy="186712"/>
          </a:xfrm>
        </p:grpSpPr>
        <p:cxnSp>
          <p:nvCxnSpPr>
            <p:cNvPr id="331" name="Straight Connector 330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411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855" y="272534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Encoder/ Switch Selection Notes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http://media.digikey.com/photos/CTS%20Photos/288V232R161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819400" y="3810000"/>
            <a:ext cx="1752600" cy="66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61598" y="34671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 REQUIREMENT:</a:t>
            </a:r>
          </a:p>
          <a:p>
            <a:r>
              <a:rPr lang="en-US" dirty="0" smtClean="0"/>
              <a:t>“panel mount” style encoders and selection switches are easier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12122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“panel mount” style switches only seem to come in through hole mounts. (FYI)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80174" y="4982030"/>
            <a:ext cx="1287026" cy="278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64553" y="2038350"/>
            <a:ext cx="1502647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1219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 REQUIREMENT:</a:t>
            </a:r>
          </a:p>
          <a:p>
            <a:r>
              <a:rPr lang="en-US" dirty="0" smtClean="0"/>
              <a:t>select shaft size of either ¼” or 6mm, but whatever you pick must be the same for both. (They fit a </a:t>
            </a:r>
            <a:r>
              <a:rPr lang="en-US" dirty="0" err="1" smtClean="0"/>
              <a:t>sourceable</a:t>
            </a:r>
            <a:r>
              <a:rPr lang="en-US" dirty="0" smtClean="0"/>
              <a:t> knob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804" y="228600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</a:t>
            </a:r>
            <a:r>
              <a:rPr lang="en-US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Manufacure</a:t>
            </a:r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101" name="Picture 5" descr="C:\Users\sfeller\Google Drive\Voltmeter Clock\Photos\IMG_20140226_2229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24000" y="22098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799237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prototype is almost an example of what not 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Lots of hand soldered flying leads (think slow and expensive trained technicians)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bunch of crimped screw terminals (slow and expensive)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2362200"/>
            <a:ext cx="171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screw terminals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200" y="2667000"/>
            <a:ext cx="609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34000" y="2667000"/>
            <a:ext cx="1524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feller\Google Drive\Voltmeter Clock\Photos\IMG_20140226_2230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248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804" y="22860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48608">
            <a:off x="2439528" y="3480953"/>
            <a:ext cx="3280737" cy="1235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0179" y="626507"/>
            <a:ext cx="620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Seems like a single board can </a:t>
            </a:r>
            <a:r>
              <a:rPr lang="en-US" dirty="0" err="1" smtClean="0"/>
              <a:t>allllllmost</a:t>
            </a:r>
            <a:r>
              <a:rPr lang="en-US" dirty="0" smtClean="0"/>
              <a:t> make it. Maybe with some standoffs and clever placement of right angle connectors?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1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810395" y="3677702"/>
            <a:ext cx="635769" cy="6306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2488" y="3685612"/>
            <a:ext cx="635769" cy="6306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1804" y="22860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838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 #1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35076" y="3859685"/>
            <a:ext cx="1981200" cy="266700"/>
            <a:chOff x="1371600" y="3429000"/>
            <a:chExt cx="1981200" cy="266700"/>
          </a:xfrm>
        </p:grpSpPr>
        <p:sp>
          <p:nvSpPr>
            <p:cNvPr id="11" name="Parallelogram 10"/>
            <p:cNvSpPr/>
            <p:nvPr/>
          </p:nvSpPr>
          <p:spPr>
            <a:xfrm>
              <a:off x="1371600" y="3429000"/>
              <a:ext cx="1981200" cy="266700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1524000" y="3505200"/>
              <a:ext cx="76202" cy="76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1873252" y="3505200"/>
              <a:ext cx="76202" cy="76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2743200" y="3505200"/>
              <a:ext cx="76202" cy="76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3041659" y="3505200"/>
              <a:ext cx="76202" cy="76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66258" y="2270955"/>
            <a:ext cx="2133600" cy="596622"/>
            <a:chOff x="1371600" y="1346897"/>
            <a:chExt cx="2133600" cy="596622"/>
          </a:xfrm>
        </p:grpSpPr>
        <p:sp>
          <p:nvSpPr>
            <p:cNvPr id="8" name="Parallelogram 7"/>
            <p:cNvSpPr/>
            <p:nvPr/>
          </p:nvSpPr>
          <p:spPr>
            <a:xfrm>
              <a:off x="1371600" y="1486319"/>
              <a:ext cx="2133600" cy="457200"/>
            </a:xfrm>
            <a:prstGeom prst="parallelogram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2057400" y="1597228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2362200" y="1657769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2" y="1346897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7382" y="1360058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8257" y="2849268"/>
            <a:ext cx="685801" cy="1010417"/>
            <a:chOff x="4088608" y="2007103"/>
            <a:chExt cx="685801" cy="1010417"/>
          </a:xfrm>
        </p:grpSpPr>
        <p:cxnSp>
          <p:nvCxnSpPr>
            <p:cNvPr id="23" name="Curved Connector 22"/>
            <p:cNvCxnSpPr/>
            <p:nvPr/>
          </p:nvCxnSpPr>
          <p:spPr>
            <a:xfrm rot="5400000">
              <a:off x="3975471" y="2222870"/>
              <a:ext cx="812059" cy="533400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5400000">
              <a:off x="4050508" y="2222869"/>
              <a:ext cx="762001" cy="5334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5400000">
              <a:off x="4099482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>
              <a:off x="4074082" y="2240148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 rot="5400000">
              <a:off x="4005027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88608" y="2845832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4399746" y="2179680"/>
            <a:ext cx="1118298" cy="409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11694" y="180820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PCB uses panel mount encoder &amp; switch to attach to chassis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599858" y="3982588"/>
            <a:ext cx="957318" cy="190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5400000" flipV="1">
            <a:off x="1509168" y="2215309"/>
            <a:ext cx="712457" cy="1344410"/>
            <a:chOff x="4088608" y="2007103"/>
            <a:chExt cx="685801" cy="1010417"/>
          </a:xfrm>
        </p:grpSpPr>
        <p:cxnSp>
          <p:nvCxnSpPr>
            <p:cNvPr id="46" name="Curved Connector 45"/>
            <p:cNvCxnSpPr/>
            <p:nvPr/>
          </p:nvCxnSpPr>
          <p:spPr>
            <a:xfrm rot="5400000">
              <a:off x="3975471" y="2222870"/>
              <a:ext cx="812059" cy="533400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5400000">
              <a:off x="4050508" y="2222869"/>
              <a:ext cx="762001" cy="5334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5400000">
              <a:off x="4099482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5400000">
              <a:off x="4074082" y="2240148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5400000">
              <a:off x="4005027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88608" y="2845832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557176" y="377384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PCB connects all screw terminals (no crimped wires)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505240" y="3429001"/>
            <a:ext cx="114891" cy="1371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62240" y="4876800"/>
            <a:ext cx="289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Jumper assembly with headers. </a:t>
            </a:r>
            <a:r>
              <a:rPr lang="en-US" b="1" dirty="0" smtClean="0"/>
              <a:t>IS THIS HARD TO GET? </a:t>
            </a:r>
            <a:r>
              <a:rPr lang="en-US" dirty="0" smtClean="0"/>
              <a:t>Can you get it with polarized plugs that can’t be put in backwards?</a:t>
            </a:r>
            <a:endParaRPr lang="en-US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914400" y="3296789"/>
            <a:ext cx="432130" cy="78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382" y="412638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USB bulkhead connector</a:t>
            </a:r>
            <a:endParaRPr lang="en-US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94749"/>
              </p:ext>
            </p:extLst>
          </p:nvPr>
        </p:nvGraphicFramePr>
        <p:xfrm>
          <a:off x="5410200" y="4876800"/>
          <a:ext cx="327908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28"/>
                <a:gridCol w="1093028"/>
                <a:gridCol w="1093028"/>
              </a:tblGrid>
              <a:tr h="31668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of Operations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Cost estimate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3654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Course</a:t>
                      </a:r>
                      <a:r>
                        <a:rPr lang="en-US" sz="1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panel mount screws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$.20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Fine screws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$.80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Jumper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$.05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$1.05</a:t>
                      </a:r>
                      <a:endParaRPr lang="en-US" sz="11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2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810395" y="3677702"/>
            <a:ext cx="635769" cy="6306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2488" y="3685612"/>
            <a:ext cx="635769" cy="6306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1804" y="22860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838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 #2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66258" y="2270955"/>
            <a:ext cx="2133600" cy="596622"/>
            <a:chOff x="1371600" y="1346897"/>
            <a:chExt cx="2133600" cy="596622"/>
          </a:xfrm>
        </p:grpSpPr>
        <p:sp>
          <p:nvSpPr>
            <p:cNvPr id="8" name="Parallelogram 7"/>
            <p:cNvSpPr/>
            <p:nvPr/>
          </p:nvSpPr>
          <p:spPr>
            <a:xfrm>
              <a:off x="1371600" y="1486319"/>
              <a:ext cx="2133600" cy="457200"/>
            </a:xfrm>
            <a:prstGeom prst="parallelogram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2057400" y="1597228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2362200" y="1657769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2" y="1346897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7382" y="1360058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71061" y="2866127"/>
            <a:ext cx="741440" cy="1134816"/>
            <a:chOff x="4032969" y="2007103"/>
            <a:chExt cx="741440" cy="1134816"/>
          </a:xfrm>
        </p:grpSpPr>
        <p:cxnSp>
          <p:nvCxnSpPr>
            <p:cNvPr id="23" name="Curved Connector 22"/>
            <p:cNvCxnSpPr/>
            <p:nvPr/>
          </p:nvCxnSpPr>
          <p:spPr>
            <a:xfrm rot="5400000">
              <a:off x="3815350" y="2301159"/>
              <a:ext cx="1050471" cy="61523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5400000">
              <a:off x="3990532" y="2367251"/>
              <a:ext cx="1017845" cy="531492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4399746" y="2179680"/>
            <a:ext cx="1118298" cy="409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11694" y="180820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PCB uses panel mount encoder &amp; switch to attach to chassis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 rot="5400000" flipV="1">
            <a:off x="1509168" y="2215309"/>
            <a:ext cx="712457" cy="1344410"/>
            <a:chOff x="4088608" y="2007103"/>
            <a:chExt cx="685801" cy="1010417"/>
          </a:xfrm>
        </p:grpSpPr>
        <p:cxnSp>
          <p:nvCxnSpPr>
            <p:cNvPr id="46" name="Curved Connector 45"/>
            <p:cNvCxnSpPr/>
            <p:nvPr/>
          </p:nvCxnSpPr>
          <p:spPr>
            <a:xfrm rot="5400000">
              <a:off x="3975471" y="2222870"/>
              <a:ext cx="812059" cy="533400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5400000">
              <a:off x="4050508" y="2222869"/>
              <a:ext cx="762001" cy="5334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5400000">
              <a:off x="4099482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5400000">
              <a:off x="4074082" y="2240148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5400000">
              <a:off x="4005027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88608" y="2845832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847260" y="3391939"/>
            <a:ext cx="911139" cy="14086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14400" y="3296789"/>
            <a:ext cx="432130" cy="78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382" y="412638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USB bulkhead connector</a:t>
            </a:r>
            <a:endParaRPr lang="en-US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61685"/>
              </p:ext>
            </p:extLst>
          </p:nvPr>
        </p:nvGraphicFramePr>
        <p:xfrm>
          <a:off x="5410200" y="4572000"/>
          <a:ext cx="327908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28"/>
                <a:gridCol w="1093028"/>
                <a:gridCol w="1093028"/>
              </a:tblGrid>
              <a:tr h="31668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of Operations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Cost estimate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3654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Course</a:t>
                      </a:r>
                      <a:r>
                        <a:rPr lang="en-US" sz="1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panel mount screws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$.20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Crimp terminal screws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$1.00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Jumper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$.05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$1.25</a:t>
                      </a:r>
                      <a:endParaRPr lang="en-US" sz="11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3674762" y="2867577"/>
            <a:ext cx="592438" cy="1125457"/>
            <a:chOff x="4622009" y="2007103"/>
            <a:chExt cx="592438" cy="1125457"/>
          </a:xfrm>
        </p:grpSpPr>
        <p:cxnSp>
          <p:nvCxnSpPr>
            <p:cNvPr id="44" name="Curved Connector 43"/>
            <p:cNvCxnSpPr/>
            <p:nvPr/>
          </p:nvCxnSpPr>
          <p:spPr>
            <a:xfrm rot="16200000" flipH="1">
              <a:off x="4292514" y="2439227"/>
              <a:ext cx="1049021" cy="33764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4485581" y="2403693"/>
              <a:ext cx="1008485" cy="449247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736441" y="3993033"/>
            <a:ext cx="69238" cy="76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37181" y="4001538"/>
            <a:ext cx="69238" cy="76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03982" y="3993033"/>
            <a:ext cx="69238" cy="76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232581" y="3993035"/>
            <a:ext cx="69238" cy="76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662679" y="4800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one side, ring terminal crimps the other </a:t>
            </a:r>
            <a:endParaRPr lang="en-US" dirty="0"/>
          </a:p>
        </p:txBody>
      </p:sp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GQAZAMBIgACEQEDEQH/xAAbAAEAAgMBAQAAAAAAAAAAAAAABQYBBAcDAv/EADUQAAEDAgMFBgQFBQAAAAAAAAEAAgMEEQUSIQYxQVFxEyJhgZGxFDJCcgcjUtHwFWKSweH/xAAYAQEAAwEAAAAAAAAAAAAAAAAAAQIDBP/EAB4RAQACAgMAAwAAAAAAAAAAAAABAgMREiExQUJR/9oADAMBAAIRAxEAPwDuKIiAiIgIiICIiAiIgItSuxCnom/nP7x3Mbq4ryocWp6t4jyvieflD7d7oVOkbjxIIiKEiIiAiIgIiICIvmR7ImOfI5rGNFy5xsAEGJJGRML5HBjG6lzjYBV7EdoXPJiw8abjK4ew/dVPFtqDXYlLneTSMeRGGnQDn1W7TzwuiD43BzSLgq/HXrnnLvqHqcxcZJXFzybkk3JW0HXaLEjiCN4WgZwSbar7jntoTYK0q1mFywms+Kow6UjtWnI/xI4+YsVlVSGCvqWmSiY8x3sSNLlFTTaLSvCIiq0EREBFgkAEk2AVNxzbWISvo8Gex8g0fUEjK37efXd1UxG1bWivqw4zjdJhMV53F8pHchZq537DxK5lj20Nbi1SWYhIKelv+XCx3d8L8z/NF9VEhZnqZ5HPc83MjjcvPmq1jVQysa5rW6877lesac18ky88Tr2Zezg3tPDit3ZmvkBdASSx+rb/AEniFH7N7OYntFV9hQxdxpAmqH6Mj6nifAa+Wq6Fhn4aS0dUO0xBjoQb52sIefI6D1KvyiOpZcLz3WGpTiWolbDTxukldua0XKtmEbMhmWbE3B7t4hae6Op4+3VTWHYbSYbD2dJEGX+Z29zupW4s5t+OmmGI7lhrWsaGsaGtGgAGgRZRUbiw5zWi7iAOZK0a+sdGTHBbMPmefp6eKh4RXVp7ShgZKx2vxNW8hp+0WJI9AgsJq6Yb6iL/ADCy6pgaLumjA8XhQ7qHG7d2fDvsML/fN/pa8s9ZSloxSlbDHfWogIfF5mwLfMW8UENtZU1WI18lGJJY6PKAGtcQ1/8Adp8wO627RczxVstJXFskeRmbKwjXzvzXc6qjiracNuA8aseOF/cLne2ElJhsRjrI2Mq5TZrWu1sLa9P5wWtZ+HLmp9lNlxKon0qZs2W4tuAsrXshsNV43krMTD6XDzq1u6SYeH6W+PpzW/8AhpsNG+JmN4xGHiQ56SnfqMvB7ufgPPlbqai1tdQYsfKOVmvQ0VNh9LHS0ULIYIxZrGCwH/fFbCIs3UIiICIiCEijbWCETC8c5Je0/Vpe3RTe5QrL0tU6iecpzGSmcfqbe5HUXtblZSsc7XENf3H/AKTx6c0HqsOAc0tcAQdCDxWV8ve1jS5xAA4oImnpzSTS0jHZYmkPiHJh+n1BA8LL1oqKCppXyVUTJ+3cSRK0OGUaAWPC3uV5VcrmB9QWXfJZkTOJ4Aeuqk6WLsKaKG9+zYG352CD0a0NaGtAAAsAOCyiICIiAiIgIiINeuooK6Aw1DMzb3BBsWnmDwKiZKfGKIBsYixOnH0yEMlA67ip5EFc/qwj0mw7FoDybE5zfLKbI3E5ZnWpMIxKd43OmZ2bfV59lY0QR1BQSNl+LrniSqI7rW/JCDwbz6+25SK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6388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726</Words>
  <Application>Microsoft Office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Feller</dc:creator>
  <cp:lastModifiedBy>Sam Feller</cp:lastModifiedBy>
  <cp:revision>22</cp:revision>
  <dcterms:created xsi:type="dcterms:W3CDTF">2014-02-27T01:45:19Z</dcterms:created>
  <dcterms:modified xsi:type="dcterms:W3CDTF">2014-03-26T03:15:29Z</dcterms:modified>
</cp:coreProperties>
</file>