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7ABF-8144-4F9E-BA02-58AEA369DC5B}" type="datetimeFigureOut">
              <a:rPr lang="es-ES" smtClean="0"/>
              <a:t>27/03/2017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4D251-4531-46E6-B8F5-F245E88984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573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4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705" y="1214651"/>
            <a:ext cx="10796589" cy="1081023"/>
          </a:xfrm>
        </p:spPr>
        <p:txBody>
          <a:bodyPr anchor="ctr">
            <a:normAutofit/>
          </a:bodyPr>
          <a:lstStyle>
            <a:lvl1pPr algn="ctr">
              <a:defRPr sz="4800" b="0">
                <a:effectLst/>
              </a:defRPr>
            </a:lvl1pPr>
          </a:lstStyle>
          <a:p>
            <a:r>
              <a:rPr lang="es-ES" dirty="0"/>
              <a:t>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6" y="2327121"/>
            <a:ext cx="7197726" cy="64830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27797" y="2220683"/>
            <a:ext cx="10866497" cy="1081023"/>
          </a:xfrm>
        </p:spPr>
        <p:txBody>
          <a:bodyPr anchor="ctr">
            <a:normAutofit/>
          </a:bodyPr>
          <a:lstStyle>
            <a:lvl1pPr algn="ctr">
              <a:defRPr sz="4800" b="0">
                <a:effectLst/>
              </a:defRPr>
            </a:lvl1pPr>
          </a:lstStyle>
          <a:p>
            <a:r>
              <a:rPr lang="es-ES" dirty="0"/>
              <a:t>estilo de título de sección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1946" y="3301705"/>
            <a:ext cx="9526138" cy="833567"/>
          </a:xfrm>
        </p:spPr>
        <p:txBody>
          <a:bodyPr anchor="t">
            <a:normAutofit/>
          </a:bodyPr>
          <a:lstStyle>
            <a:lvl1pPr marL="0" indent="0" algn="just">
              <a:spcAft>
                <a:spcPts val="600"/>
              </a:spcAft>
              <a:buNone/>
              <a:defRPr sz="2000" b="1" i="1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 sección</a:t>
            </a:r>
          </a:p>
          <a:p>
            <a:r>
              <a:rPr lang="es-ES" dirty="0"/>
              <a:t>Con un máximo de dos líneas</a:t>
            </a:r>
            <a:endParaRPr lang="en-U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41946" y="4135272"/>
            <a:ext cx="9526138" cy="490703"/>
          </a:xfrm>
        </p:spPr>
        <p:txBody>
          <a:bodyPr anchor="t"/>
          <a:lstStyle>
            <a:lvl1pPr marL="0" indent="0" algn="r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12001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10000"/>
                </a:schemeClr>
              </a:buClr>
              <a:buSzPct val="12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s-ES" dirty="0"/>
              <a:t>Inserte un párrafo nuevo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228299"/>
            <a:ext cx="11644540" cy="4913194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38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4" hasCustomPrompt="1"/>
          </p:nvPr>
        </p:nvSpPr>
        <p:spPr>
          <a:xfrm>
            <a:off x="8529851" y="1248026"/>
            <a:ext cx="3419490" cy="4879819"/>
          </a:xfr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s-ES" dirty="0"/>
              <a:t>Note</a:t>
            </a:r>
            <a:endParaRPr lang="en-U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304800" y="1247444"/>
            <a:ext cx="11644541" cy="4879975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5" hasCustomPrompt="1"/>
          </p:nvPr>
        </p:nvSpPr>
        <p:spPr>
          <a:xfrm>
            <a:off x="304800" y="1247775"/>
            <a:ext cx="8224838" cy="4879975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video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5"/>
          </p:nvPr>
        </p:nvSpPr>
        <p:spPr>
          <a:xfrm>
            <a:off x="304799" y="1247444"/>
            <a:ext cx="4198961" cy="4879975"/>
          </a:xfrm>
        </p:spPr>
        <p:txBody>
          <a:bodyPr/>
          <a:lstStyle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/>
            </a:lvl2pPr>
          </a:lstStyle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s-ES" dirty="0"/>
              <a:t>Haga clic para modificar el estilo de texto del patrón</a:t>
            </a:r>
          </a:p>
          <a:p>
            <a:pPr lvl="1"/>
            <a:endParaRPr lang="en-US" dirty="0"/>
          </a:p>
        </p:txBody>
      </p:sp>
      <p:sp>
        <p:nvSpPr>
          <p:cNvPr id="8" name="Marcador de tabla 7"/>
          <p:cNvSpPr>
            <a:spLocks noGrp="1"/>
          </p:cNvSpPr>
          <p:nvPr>
            <p:ph type="tbl" sz="quarter" idx="16"/>
          </p:nvPr>
        </p:nvSpPr>
        <p:spPr>
          <a:xfrm>
            <a:off x="4804011" y="2101754"/>
            <a:ext cx="6960359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91364" y="1597776"/>
            <a:ext cx="6999578" cy="476682"/>
          </a:xfrm>
          <a:prstGeom prst="round1Rect">
            <a:avLst>
              <a:gd name="adj" fmla="val 50000"/>
            </a:avLst>
          </a:prstGeom>
          <a:solidFill>
            <a:srgbClr val="000026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lIns="180000" anchor="ctr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Table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45992" y="2021549"/>
            <a:ext cx="5279407" cy="38061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02922" y="2021549"/>
            <a:ext cx="5277135" cy="380841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48264" y="1405719"/>
            <a:ext cx="5277135" cy="61650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6205191" y="1407991"/>
            <a:ext cx="5277135" cy="61650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815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304800" y="1699811"/>
            <a:ext cx="6587319" cy="4482625"/>
          </a:xfrm>
          <a:prstGeom prst="rect">
            <a:avLst/>
          </a:prstGeom>
          <a:solidFill>
            <a:schemeClr val="tx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304800" y="1146332"/>
            <a:ext cx="11615513" cy="409513"/>
          </a:xfr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 </a:t>
            </a:r>
            <a:r>
              <a:rPr lang="es-ES" dirty="0" err="1"/>
              <a:t>one</a:t>
            </a:r>
            <a:r>
              <a:rPr lang="es-ES" dirty="0"/>
              <a:t> line.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09433" y="1804407"/>
            <a:ext cx="6373504" cy="4282068"/>
          </a:xfrm>
          <a:noFill/>
          <a:ln w="3175"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1930780" y="3247717"/>
            <a:ext cx="1317387" cy="12692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7110484" y="1746421"/>
            <a:ext cx="4838857" cy="10377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 </a:t>
            </a:r>
            <a:r>
              <a:rPr lang="es-ES" dirty="0" err="1"/>
              <a:t>one</a:t>
            </a:r>
            <a:r>
              <a:rPr lang="es-ES" dirty="0"/>
              <a:t> line.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7383439" y="2829586"/>
            <a:ext cx="4353635" cy="22771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8090072" y="5173205"/>
            <a:ext cx="779492" cy="635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4" hasCustomPrompt="1"/>
          </p:nvPr>
        </p:nvSpPr>
        <p:spPr>
          <a:xfrm>
            <a:off x="8910508" y="5144714"/>
            <a:ext cx="2291256" cy="6641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s-ES" dirty="0"/>
              <a:t>Content </a:t>
            </a:r>
          </a:p>
        </p:txBody>
      </p:sp>
    </p:spTree>
    <p:extLst>
      <p:ext uri="{BB962C8B-B14F-4D97-AF65-F5344CB8AC3E}">
        <p14:creationId xmlns:p14="http://schemas.microsoft.com/office/powerpoint/2010/main" val="25345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367"/>
            <a:ext cx="11615513" cy="1014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045029"/>
            <a:ext cx="11644540" cy="52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s-ES" dirty="0"/>
              <a:t>Haga clic para modificar el estilo de texto del patrón</a:t>
            </a:r>
          </a:p>
          <a:p>
            <a:pPr lvl="2"/>
            <a:r>
              <a:rPr lang="es-ES" dirty="0"/>
              <a:t>Segundo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5316" y="6335037"/>
            <a:ext cx="1600200" cy="522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35037"/>
            <a:ext cx="9456886" cy="522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8174" y="6335037"/>
            <a:ext cx="551167" cy="522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6" r:id="rId4"/>
    <p:sldLayoutId id="2147483657" r:id="rId5"/>
    <p:sldLayoutId id="2147483654" r:id="rId6"/>
    <p:sldLayoutId id="214748365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2">
            <a:lumMod val="10000"/>
          </a:schemeClr>
        </a:buClr>
        <a:buSzPct val="100000"/>
        <a:buFont typeface="Wingdings" panose="05000000000000000000" pitchFamily="2" charset="2"/>
        <a:buChar char="Ø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2">
            <a:lumMod val="10000"/>
          </a:schemeClr>
        </a:buClr>
        <a:buSzPct val="100000"/>
        <a:buFont typeface="Wingdings" panose="05000000000000000000" pitchFamily="2" charset="2"/>
        <a:buChar char="Ø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2">
            <a:lumMod val="10000"/>
          </a:schemeClr>
        </a:buClr>
        <a:buSzPct val="125000"/>
        <a:buFont typeface="Arial" panose="020B0604020202020204" pitchFamily="34" charset="0"/>
        <a:buChar char="•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0"/>
        </a:spcBef>
        <a:spcAft>
          <a:spcPts val="1000"/>
        </a:spcAft>
        <a:buClr>
          <a:schemeClr val="tx2">
            <a:lumMod val="10000"/>
          </a:schemeClr>
        </a:buClr>
        <a:buSzPct val="100000"/>
        <a:buFont typeface="Arial"/>
        <a:buNone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ts val="0"/>
        </a:spcBef>
        <a:spcAft>
          <a:spcPts val="1000"/>
        </a:spcAft>
        <a:buClr>
          <a:schemeClr val="tx2">
            <a:lumMod val="10000"/>
          </a:schemeClr>
        </a:buClr>
        <a:buSzPct val="100000"/>
        <a:buFont typeface="Arial"/>
        <a:buNone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286000" indent="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None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e_template">
  <a:themeElements>
    <a:clrScheme name="Personalizado 1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4B68ED"/>
      </a:hlink>
      <a:folHlink>
        <a:srgbClr val="0B207B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1084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Wingdings</vt:lpstr>
      <vt:lpstr>Universe_template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cliente</dc:creator>
  <cp:lastModifiedBy>Aurora Tello Garcia</cp:lastModifiedBy>
  <cp:revision>85</cp:revision>
  <dcterms:created xsi:type="dcterms:W3CDTF">2016-11-08T09:49:32Z</dcterms:created>
  <dcterms:modified xsi:type="dcterms:W3CDTF">2017-03-27T08:20:34Z</dcterms:modified>
</cp:coreProperties>
</file>