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C7242-6763-43AA-9A43-1DF2C65E3375}" type="doc">
      <dgm:prSet loTypeId="urn:microsoft.com/office/officeart/2018/2/layout/Icon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29188AE-40A7-490C-8EF3-B4F844E5A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 data set &amp; make CSV</a:t>
          </a:r>
        </a:p>
      </dgm:t>
    </dgm:pt>
    <dgm:pt modelId="{46E3B29D-D525-44A1-AF72-901844604969}" type="parTrans" cxnId="{4BB96AB3-4046-46D9-9F35-15987141E34A}">
      <dgm:prSet/>
      <dgm:spPr/>
      <dgm:t>
        <a:bodyPr/>
        <a:lstStyle/>
        <a:p>
          <a:endParaRPr lang="en-US"/>
        </a:p>
      </dgm:t>
    </dgm:pt>
    <dgm:pt modelId="{4C72C734-B462-4457-A107-E060650D895F}" type="sibTrans" cxnId="{4BB96AB3-4046-46D9-9F35-15987141E34A}">
      <dgm:prSet/>
      <dgm:spPr/>
      <dgm:t>
        <a:bodyPr/>
        <a:lstStyle/>
        <a:p>
          <a:endParaRPr lang="en-US"/>
        </a:p>
      </dgm:t>
    </dgm:pt>
    <dgm:pt modelId="{DA186ABA-CAC6-497D-A1E8-6AC5DBC05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Copy/create React component</a:t>
          </a:r>
        </a:p>
      </dgm:t>
    </dgm:pt>
    <dgm:pt modelId="{C152EB00-EC4E-466B-99A2-E393147AFF16}" type="parTrans" cxnId="{C069EDB3-D896-4283-8C0A-9547D6F67C0F}">
      <dgm:prSet/>
      <dgm:spPr/>
      <dgm:t>
        <a:bodyPr/>
        <a:lstStyle/>
        <a:p>
          <a:endParaRPr lang="en-US"/>
        </a:p>
      </dgm:t>
    </dgm:pt>
    <dgm:pt modelId="{932CCB4C-B3B5-4701-90DF-702B032DFFB7}" type="sibTrans" cxnId="{C069EDB3-D896-4283-8C0A-9547D6F67C0F}">
      <dgm:prSet/>
      <dgm:spPr/>
      <dgm:t>
        <a:bodyPr/>
        <a:lstStyle/>
        <a:p>
          <a:endParaRPr lang="en-US"/>
        </a:p>
      </dgm:t>
    </dgm:pt>
    <dgm:pt modelId="{D7CB8989-1E68-4F73-A876-B1DE6CB9C1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description/context</a:t>
          </a:r>
        </a:p>
      </dgm:t>
    </dgm:pt>
    <dgm:pt modelId="{3C7C78E5-FDB6-4FA5-BEB7-64D08DC895FC}" type="parTrans" cxnId="{D410B378-EA06-40F0-A2F3-A21D4408D63D}">
      <dgm:prSet/>
      <dgm:spPr/>
      <dgm:t>
        <a:bodyPr/>
        <a:lstStyle/>
        <a:p>
          <a:endParaRPr lang="en-US"/>
        </a:p>
      </dgm:t>
    </dgm:pt>
    <dgm:pt modelId="{62F92253-A02C-43D2-962C-423ADBEA5CAF}" type="sibTrans" cxnId="{D410B378-EA06-40F0-A2F3-A21D4408D63D}">
      <dgm:prSet/>
      <dgm:spPr/>
      <dgm:t>
        <a:bodyPr/>
        <a:lstStyle/>
        <a:p>
          <a:endParaRPr lang="en-US"/>
        </a:p>
      </dgm:t>
    </dgm:pt>
    <dgm:pt modelId="{6A5458E7-68D7-454F-99C1-10DE1E21F5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Commit to GitHub and site data</a:t>
          </a:r>
        </a:p>
      </dgm:t>
    </dgm:pt>
    <dgm:pt modelId="{F5544D9F-8401-459C-875B-1F71BF2D18B5}" type="parTrans" cxnId="{BE27ECEB-EE3D-4FE4-A031-A95C0DB2C481}">
      <dgm:prSet/>
      <dgm:spPr/>
      <dgm:t>
        <a:bodyPr/>
        <a:lstStyle/>
        <a:p>
          <a:endParaRPr lang="en-US"/>
        </a:p>
      </dgm:t>
    </dgm:pt>
    <dgm:pt modelId="{672153E5-0138-466C-B4AD-FE15C3E0DB5D}" type="sibTrans" cxnId="{BE27ECEB-EE3D-4FE4-A031-A95C0DB2C481}">
      <dgm:prSet/>
      <dgm:spPr/>
      <dgm:t>
        <a:bodyPr/>
        <a:lstStyle/>
        <a:p>
          <a:endParaRPr lang="en-US"/>
        </a:p>
      </dgm:t>
    </dgm:pt>
    <dgm:pt modelId="{5A80FD42-7304-4453-8D2B-A3F4EC37D1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next step and repeat</a:t>
          </a:r>
        </a:p>
      </dgm:t>
    </dgm:pt>
    <dgm:pt modelId="{25D6E24C-E912-450A-A87E-24ED77314054}" type="parTrans" cxnId="{005E78C7-8DBE-4165-80F1-B07CFA0273D6}">
      <dgm:prSet/>
      <dgm:spPr/>
      <dgm:t>
        <a:bodyPr/>
        <a:lstStyle/>
        <a:p>
          <a:endParaRPr lang="en-US"/>
        </a:p>
      </dgm:t>
    </dgm:pt>
    <dgm:pt modelId="{2B75FF47-3209-4AE0-82CC-03F09EF97565}" type="sibTrans" cxnId="{005E78C7-8DBE-4165-80F1-B07CFA0273D6}">
      <dgm:prSet/>
      <dgm:spPr/>
      <dgm:t>
        <a:bodyPr/>
        <a:lstStyle/>
        <a:p>
          <a:endParaRPr lang="en-US"/>
        </a:p>
      </dgm:t>
    </dgm:pt>
    <dgm:pt modelId="{2571F898-E0F0-47B5-BC33-4AC266D16927}" type="pres">
      <dgm:prSet presAssocID="{DC0C7242-6763-43AA-9A43-1DF2C65E3375}" presName="root" presStyleCnt="0">
        <dgm:presLayoutVars>
          <dgm:dir/>
          <dgm:resizeHandles val="exact"/>
        </dgm:presLayoutVars>
      </dgm:prSet>
      <dgm:spPr/>
    </dgm:pt>
    <dgm:pt modelId="{932B6071-656E-48DA-A776-B0F7BEACD21F}" type="pres">
      <dgm:prSet presAssocID="{029188AE-40A7-490C-8EF3-B4F844E5A000}" presName="compNode" presStyleCnt="0"/>
      <dgm:spPr/>
    </dgm:pt>
    <dgm:pt modelId="{FAF4F85A-C511-485A-8CB2-ABAA539A9497}" type="pres">
      <dgm:prSet presAssocID="{029188AE-40A7-490C-8EF3-B4F844E5A0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8E1B82E-D859-4A95-AE20-FBDEB559121F}" type="pres">
      <dgm:prSet presAssocID="{029188AE-40A7-490C-8EF3-B4F844E5A000}" presName="spaceRect" presStyleCnt="0"/>
      <dgm:spPr/>
    </dgm:pt>
    <dgm:pt modelId="{EC0DF145-D678-4DC4-A4BC-D0B95DBB74AB}" type="pres">
      <dgm:prSet presAssocID="{029188AE-40A7-490C-8EF3-B4F844E5A000}" presName="textRect" presStyleLbl="revTx" presStyleIdx="0" presStyleCnt="5">
        <dgm:presLayoutVars>
          <dgm:chMax val="1"/>
          <dgm:chPref val="1"/>
        </dgm:presLayoutVars>
      </dgm:prSet>
      <dgm:spPr/>
    </dgm:pt>
    <dgm:pt modelId="{C385A22E-4172-4A18-B18D-D7AF9DFF51ED}" type="pres">
      <dgm:prSet presAssocID="{4C72C734-B462-4457-A107-E060650D895F}" presName="sibTrans" presStyleCnt="0"/>
      <dgm:spPr/>
    </dgm:pt>
    <dgm:pt modelId="{EAAFC928-397A-472F-AAEB-628123698E31}" type="pres">
      <dgm:prSet presAssocID="{DA186ABA-CAC6-497D-A1E8-6AC5DBC05F73}" presName="compNode" presStyleCnt="0"/>
      <dgm:spPr/>
    </dgm:pt>
    <dgm:pt modelId="{ED09AC08-1C83-4889-9CFC-B6751D57C652}" type="pres">
      <dgm:prSet presAssocID="{DA186ABA-CAC6-497D-A1E8-6AC5DBC05F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76AA8069-AB6B-48F8-968D-27B958715760}" type="pres">
      <dgm:prSet presAssocID="{DA186ABA-CAC6-497D-A1E8-6AC5DBC05F73}" presName="spaceRect" presStyleCnt="0"/>
      <dgm:spPr/>
    </dgm:pt>
    <dgm:pt modelId="{49693FDA-3FA9-466A-8420-EA6887CBB42E}" type="pres">
      <dgm:prSet presAssocID="{DA186ABA-CAC6-497D-A1E8-6AC5DBC05F73}" presName="textRect" presStyleLbl="revTx" presStyleIdx="1" presStyleCnt="5">
        <dgm:presLayoutVars>
          <dgm:chMax val="1"/>
          <dgm:chPref val="1"/>
        </dgm:presLayoutVars>
      </dgm:prSet>
      <dgm:spPr/>
    </dgm:pt>
    <dgm:pt modelId="{79FCA967-A030-4A12-8635-C59B3716C4F9}" type="pres">
      <dgm:prSet presAssocID="{932CCB4C-B3B5-4701-90DF-702B032DFFB7}" presName="sibTrans" presStyleCnt="0"/>
      <dgm:spPr/>
    </dgm:pt>
    <dgm:pt modelId="{65B30E18-FC07-46BD-89F8-0BD8DE4CA87B}" type="pres">
      <dgm:prSet presAssocID="{D7CB8989-1E68-4F73-A876-B1DE6CB9C1CD}" presName="compNode" presStyleCnt="0"/>
      <dgm:spPr/>
    </dgm:pt>
    <dgm:pt modelId="{AA7799E3-7898-4192-9620-3DB69D0D81DC}" type="pres">
      <dgm:prSet presAssocID="{D7CB8989-1E68-4F73-A876-B1DE6CB9C1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4CBFE8F-72B0-4C7C-853C-F56D99CCF5F2}" type="pres">
      <dgm:prSet presAssocID="{D7CB8989-1E68-4F73-A876-B1DE6CB9C1CD}" presName="spaceRect" presStyleCnt="0"/>
      <dgm:spPr/>
    </dgm:pt>
    <dgm:pt modelId="{A5897810-52A6-4373-867A-7ECD24809D66}" type="pres">
      <dgm:prSet presAssocID="{D7CB8989-1E68-4F73-A876-B1DE6CB9C1CD}" presName="textRect" presStyleLbl="revTx" presStyleIdx="2" presStyleCnt="5">
        <dgm:presLayoutVars>
          <dgm:chMax val="1"/>
          <dgm:chPref val="1"/>
        </dgm:presLayoutVars>
      </dgm:prSet>
      <dgm:spPr/>
    </dgm:pt>
    <dgm:pt modelId="{6F0990C6-D486-4505-A5A6-2202BF1EBDC1}" type="pres">
      <dgm:prSet presAssocID="{62F92253-A02C-43D2-962C-423ADBEA5CAF}" presName="sibTrans" presStyleCnt="0"/>
      <dgm:spPr/>
    </dgm:pt>
    <dgm:pt modelId="{6B229D2A-38E5-46DE-800F-F9FDDEF40C7D}" type="pres">
      <dgm:prSet presAssocID="{6A5458E7-68D7-454F-99C1-10DE1E21F59B}" presName="compNode" presStyleCnt="0"/>
      <dgm:spPr/>
    </dgm:pt>
    <dgm:pt modelId="{20F8EA9B-909A-4060-A94A-CE92D9750CDF}" type="pres">
      <dgm:prSet presAssocID="{6A5458E7-68D7-454F-99C1-10DE1E21F5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Counterclockwise curve"/>
        </a:ext>
      </dgm:extLst>
    </dgm:pt>
    <dgm:pt modelId="{6E25E27B-0D2A-45AE-A74F-2405B6B702A3}" type="pres">
      <dgm:prSet presAssocID="{6A5458E7-68D7-454F-99C1-10DE1E21F59B}" presName="spaceRect" presStyleCnt="0"/>
      <dgm:spPr/>
    </dgm:pt>
    <dgm:pt modelId="{F822E016-0DFF-441F-A19E-E49DC3F2C51D}" type="pres">
      <dgm:prSet presAssocID="{6A5458E7-68D7-454F-99C1-10DE1E21F59B}" presName="textRect" presStyleLbl="revTx" presStyleIdx="3" presStyleCnt="5">
        <dgm:presLayoutVars>
          <dgm:chMax val="1"/>
          <dgm:chPref val="1"/>
        </dgm:presLayoutVars>
      </dgm:prSet>
      <dgm:spPr/>
    </dgm:pt>
    <dgm:pt modelId="{090D1335-FC73-439D-A04B-B8A1BB10CC73}" type="pres">
      <dgm:prSet presAssocID="{672153E5-0138-466C-B4AD-FE15C3E0DB5D}" presName="sibTrans" presStyleCnt="0"/>
      <dgm:spPr/>
    </dgm:pt>
    <dgm:pt modelId="{DF5AF6B1-3D9E-4D43-9EB8-C1852EFD413F}" type="pres">
      <dgm:prSet presAssocID="{5A80FD42-7304-4453-8D2B-A3F4EC37D1C2}" presName="compNode" presStyleCnt="0"/>
      <dgm:spPr/>
    </dgm:pt>
    <dgm:pt modelId="{AAF01870-17A5-482B-97E2-DAB5E998E7A0}" type="pres">
      <dgm:prSet presAssocID="{5A80FD42-7304-4453-8D2B-A3F4EC37D1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140E96A-F831-4AB6-B794-DB1466CB390C}" type="pres">
      <dgm:prSet presAssocID="{5A80FD42-7304-4453-8D2B-A3F4EC37D1C2}" presName="spaceRect" presStyleCnt="0"/>
      <dgm:spPr/>
    </dgm:pt>
    <dgm:pt modelId="{2B69C7A1-4D98-4F3B-83C4-6C6AC9C64ABB}" type="pres">
      <dgm:prSet presAssocID="{5A80FD42-7304-4453-8D2B-A3F4EC37D1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329308-CC06-48C5-AA29-5AA7D82C08A0}" type="presOf" srcId="{DC0C7242-6763-43AA-9A43-1DF2C65E3375}" destId="{2571F898-E0F0-47B5-BC33-4AC266D16927}" srcOrd="0" destOrd="0" presId="urn:microsoft.com/office/officeart/2018/2/layout/IconLabelList"/>
    <dgm:cxn modelId="{C5BDDA31-3813-4245-9748-090B5AAA040D}" type="presOf" srcId="{DA186ABA-CAC6-497D-A1E8-6AC5DBC05F73}" destId="{49693FDA-3FA9-466A-8420-EA6887CBB42E}" srcOrd="0" destOrd="0" presId="urn:microsoft.com/office/officeart/2018/2/layout/IconLabelList"/>
    <dgm:cxn modelId="{D410B378-EA06-40F0-A2F3-A21D4408D63D}" srcId="{DC0C7242-6763-43AA-9A43-1DF2C65E3375}" destId="{D7CB8989-1E68-4F73-A876-B1DE6CB9C1CD}" srcOrd="2" destOrd="0" parTransId="{3C7C78E5-FDB6-4FA5-BEB7-64D08DC895FC}" sibTransId="{62F92253-A02C-43D2-962C-423ADBEA5CAF}"/>
    <dgm:cxn modelId="{4BB96AB3-4046-46D9-9F35-15987141E34A}" srcId="{DC0C7242-6763-43AA-9A43-1DF2C65E3375}" destId="{029188AE-40A7-490C-8EF3-B4F844E5A000}" srcOrd="0" destOrd="0" parTransId="{46E3B29D-D525-44A1-AF72-901844604969}" sibTransId="{4C72C734-B462-4457-A107-E060650D895F}"/>
    <dgm:cxn modelId="{C069EDB3-D896-4283-8C0A-9547D6F67C0F}" srcId="{DC0C7242-6763-43AA-9A43-1DF2C65E3375}" destId="{DA186ABA-CAC6-497D-A1E8-6AC5DBC05F73}" srcOrd="1" destOrd="0" parTransId="{C152EB00-EC4E-466B-99A2-E393147AFF16}" sibTransId="{932CCB4C-B3B5-4701-90DF-702B032DFFB7}"/>
    <dgm:cxn modelId="{32E782B7-F3BD-47B3-B39A-A8A9B9114ECC}" type="presOf" srcId="{D7CB8989-1E68-4F73-A876-B1DE6CB9C1CD}" destId="{A5897810-52A6-4373-867A-7ECD24809D66}" srcOrd="0" destOrd="0" presId="urn:microsoft.com/office/officeart/2018/2/layout/IconLabelList"/>
    <dgm:cxn modelId="{8C563AC7-EA5B-4496-9FAB-5F928B119392}" type="presOf" srcId="{029188AE-40A7-490C-8EF3-B4F844E5A000}" destId="{EC0DF145-D678-4DC4-A4BC-D0B95DBB74AB}" srcOrd="0" destOrd="0" presId="urn:microsoft.com/office/officeart/2018/2/layout/IconLabelList"/>
    <dgm:cxn modelId="{005E78C7-8DBE-4165-80F1-B07CFA0273D6}" srcId="{DC0C7242-6763-43AA-9A43-1DF2C65E3375}" destId="{5A80FD42-7304-4453-8D2B-A3F4EC37D1C2}" srcOrd="4" destOrd="0" parTransId="{25D6E24C-E912-450A-A87E-24ED77314054}" sibTransId="{2B75FF47-3209-4AE0-82CC-03F09EF97565}"/>
    <dgm:cxn modelId="{926E25D6-659F-45BC-A652-5416BBFFA304}" type="presOf" srcId="{5A80FD42-7304-4453-8D2B-A3F4EC37D1C2}" destId="{2B69C7A1-4D98-4F3B-83C4-6C6AC9C64ABB}" srcOrd="0" destOrd="0" presId="urn:microsoft.com/office/officeart/2018/2/layout/IconLabelList"/>
    <dgm:cxn modelId="{C3D99AE7-0A37-450D-9C8C-2A2974FA11CA}" type="presOf" srcId="{6A5458E7-68D7-454F-99C1-10DE1E21F59B}" destId="{F822E016-0DFF-441F-A19E-E49DC3F2C51D}" srcOrd="0" destOrd="0" presId="urn:microsoft.com/office/officeart/2018/2/layout/IconLabelList"/>
    <dgm:cxn modelId="{BE27ECEB-EE3D-4FE4-A031-A95C0DB2C481}" srcId="{DC0C7242-6763-43AA-9A43-1DF2C65E3375}" destId="{6A5458E7-68D7-454F-99C1-10DE1E21F59B}" srcOrd="3" destOrd="0" parTransId="{F5544D9F-8401-459C-875B-1F71BF2D18B5}" sibTransId="{672153E5-0138-466C-B4AD-FE15C3E0DB5D}"/>
    <dgm:cxn modelId="{9193CA51-D94B-42D7-8ABB-2235A300F699}" type="presParOf" srcId="{2571F898-E0F0-47B5-BC33-4AC266D16927}" destId="{932B6071-656E-48DA-A776-B0F7BEACD21F}" srcOrd="0" destOrd="0" presId="urn:microsoft.com/office/officeart/2018/2/layout/IconLabelList"/>
    <dgm:cxn modelId="{B1CC41DD-B5F1-47D6-866D-4C04E5531442}" type="presParOf" srcId="{932B6071-656E-48DA-A776-B0F7BEACD21F}" destId="{FAF4F85A-C511-485A-8CB2-ABAA539A9497}" srcOrd="0" destOrd="0" presId="urn:microsoft.com/office/officeart/2018/2/layout/IconLabelList"/>
    <dgm:cxn modelId="{5CE1940D-5FAE-495A-87AE-CFF47FACE400}" type="presParOf" srcId="{932B6071-656E-48DA-A776-B0F7BEACD21F}" destId="{88E1B82E-D859-4A95-AE20-FBDEB559121F}" srcOrd="1" destOrd="0" presId="urn:microsoft.com/office/officeart/2018/2/layout/IconLabelList"/>
    <dgm:cxn modelId="{BC9EEC2A-6ECC-487F-9A26-802A647BA170}" type="presParOf" srcId="{932B6071-656E-48DA-A776-B0F7BEACD21F}" destId="{EC0DF145-D678-4DC4-A4BC-D0B95DBB74AB}" srcOrd="2" destOrd="0" presId="urn:microsoft.com/office/officeart/2018/2/layout/IconLabelList"/>
    <dgm:cxn modelId="{BFD76D0D-A3FC-4800-AF83-1F6AF41C00E6}" type="presParOf" srcId="{2571F898-E0F0-47B5-BC33-4AC266D16927}" destId="{C385A22E-4172-4A18-B18D-D7AF9DFF51ED}" srcOrd="1" destOrd="0" presId="urn:microsoft.com/office/officeart/2018/2/layout/IconLabelList"/>
    <dgm:cxn modelId="{64C233A6-63BE-4E91-B35C-61E3B6F6A45E}" type="presParOf" srcId="{2571F898-E0F0-47B5-BC33-4AC266D16927}" destId="{EAAFC928-397A-472F-AAEB-628123698E31}" srcOrd="2" destOrd="0" presId="urn:microsoft.com/office/officeart/2018/2/layout/IconLabelList"/>
    <dgm:cxn modelId="{8199BC59-79B3-4864-97B2-F7AAC8F99E74}" type="presParOf" srcId="{EAAFC928-397A-472F-AAEB-628123698E31}" destId="{ED09AC08-1C83-4889-9CFC-B6751D57C652}" srcOrd="0" destOrd="0" presId="urn:microsoft.com/office/officeart/2018/2/layout/IconLabelList"/>
    <dgm:cxn modelId="{C6DB3C21-08F5-4102-8BE9-6402DF7426C8}" type="presParOf" srcId="{EAAFC928-397A-472F-AAEB-628123698E31}" destId="{76AA8069-AB6B-48F8-968D-27B958715760}" srcOrd="1" destOrd="0" presId="urn:microsoft.com/office/officeart/2018/2/layout/IconLabelList"/>
    <dgm:cxn modelId="{3B1A4256-F885-4F4B-AF4C-F244F846DB2C}" type="presParOf" srcId="{EAAFC928-397A-472F-AAEB-628123698E31}" destId="{49693FDA-3FA9-466A-8420-EA6887CBB42E}" srcOrd="2" destOrd="0" presId="urn:microsoft.com/office/officeart/2018/2/layout/IconLabelList"/>
    <dgm:cxn modelId="{4E77DD44-A5D6-4E98-A0B1-79A3ED831A83}" type="presParOf" srcId="{2571F898-E0F0-47B5-BC33-4AC266D16927}" destId="{79FCA967-A030-4A12-8635-C59B3716C4F9}" srcOrd="3" destOrd="0" presId="urn:microsoft.com/office/officeart/2018/2/layout/IconLabelList"/>
    <dgm:cxn modelId="{31600707-AF6F-40EB-9551-7A783DEAD6F0}" type="presParOf" srcId="{2571F898-E0F0-47B5-BC33-4AC266D16927}" destId="{65B30E18-FC07-46BD-89F8-0BD8DE4CA87B}" srcOrd="4" destOrd="0" presId="urn:microsoft.com/office/officeart/2018/2/layout/IconLabelList"/>
    <dgm:cxn modelId="{C1C33235-2DCD-45C6-AE67-918253C6E16B}" type="presParOf" srcId="{65B30E18-FC07-46BD-89F8-0BD8DE4CA87B}" destId="{AA7799E3-7898-4192-9620-3DB69D0D81DC}" srcOrd="0" destOrd="0" presId="urn:microsoft.com/office/officeart/2018/2/layout/IconLabelList"/>
    <dgm:cxn modelId="{D0C002BB-1F11-4B78-A8A3-4A9CCD7E9686}" type="presParOf" srcId="{65B30E18-FC07-46BD-89F8-0BD8DE4CA87B}" destId="{34CBFE8F-72B0-4C7C-853C-F56D99CCF5F2}" srcOrd="1" destOrd="0" presId="urn:microsoft.com/office/officeart/2018/2/layout/IconLabelList"/>
    <dgm:cxn modelId="{8D6059F2-C585-4886-8680-1A68D1C4378C}" type="presParOf" srcId="{65B30E18-FC07-46BD-89F8-0BD8DE4CA87B}" destId="{A5897810-52A6-4373-867A-7ECD24809D66}" srcOrd="2" destOrd="0" presId="urn:microsoft.com/office/officeart/2018/2/layout/IconLabelList"/>
    <dgm:cxn modelId="{E6BBF8EA-45F8-41D2-9848-67A67D92E559}" type="presParOf" srcId="{2571F898-E0F0-47B5-BC33-4AC266D16927}" destId="{6F0990C6-D486-4505-A5A6-2202BF1EBDC1}" srcOrd="5" destOrd="0" presId="urn:microsoft.com/office/officeart/2018/2/layout/IconLabelList"/>
    <dgm:cxn modelId="{38554773-FE05-42FB-95A5-CC0A06A3F49C}" type="presParOf" srcId="{2571F898-E0F0-47B5-BC33-4AC266D16927}" destId="{6B229D2A-38E5-46DE-800F-F9FDDEF40C7D}" srcOrd="6" destOrd="0" presId="urn:microsoft.com/office/officeart/2018/2/layout/IconLabelList"/>
    <dgm:cxn modelId="{51E10206-8D8A-4430-BDB1-BD09BE33FEFD}" type="presParOf" srcId="{6B229D2A-38E5-46DE-800F-F9FDDEF40C7D}" destId="{20F8EA9B-909A-4060-A94A-CE92D9750CDF}" srcOrd="0" destOrd="0" presId="urn:microsoft.com/office/officeart/2018/2/layout/IconLabelList"/>
    <dgm:cxn modelId="{EFE53253-3B32-45F8-AE30-C58ED100BC2B}" type="presParOf" srcId="{6B229D2A-38E5-46DE-800F-F9FDDEF40C7D}" destId="{6E25E27B-0D2A-45AE-A74F-2405B6B702A3}" srcOrd="1" destOrd="0" presId="urn:microsoft.com/office/officeart/2018/2/layout/IconLabelList"/>
    <dgm:cxn modelId="{198DF3FB-3DE2-4334-A2E3-33D324034868}" type="presParOf" srcId="{6B229D2A-38E5-46DE-800F-F9FDDEF40C7D}" destId="{F822E016-0DFF-441F-A19E-E49DC3F2C51D}" srcOrd="2" destOrd="0" presId="urn:microsoft.com/office/officeart/2018/2/layout/IconLabelList"/>
    <dgm:cxn modelId="{F37A0594-80A0-4C19-9F61-CF2EC2307CEE}" type="presParOf" srcId="{2571F898-E0F0-47B5-BC33-4AC266D16927}" destId="{090D1335-FC73-439D-A04B-B8A1BB10CC73}" srcOrd="7" destOrd="0" presId="urn:microsoft.com/office/officeart/2018/2/layout/IconLabelList"/>
    <dgm:cxn modelId="{3E3E1198-8AFD-45C0-B725-DE4C78E61CC2}" type="presParOf" srcId="{2571F898-E0F0-47B5-BC33-4AC266D16927}" destId="{DF5AF6B1-3D9E-4D43-9EB8-C1852EFD413F}" srcOrd="8" destOrd="0" presId="urn:microsoft.com/office/officeart/2018/2/layout/IconLabelList"/>
    <dgm:cxn modelId="{CE7F007F-D2E6-4111-9002-FE5B74682D76}" type="presParOf" srcId="{DF5AF6B1-3D9E-4D43-9EB8-C1852EFD413F}" destId="{AAF01870-17A5-482B-97E2-DAB5E998E7A0}" srcOrd="0" destOrd="0" presId="urn:microsoft.com/office/officeart/2018/2/layout/IconLabelList"/>
    <dgm:cxn modelId="{1B1011CD-AFFF-4068-A745-5C2FA0C105F1}" type="presParOf" srcId="{DF5AF6B1-3D9E-4D43-9EB8-C1852EFD413F}" destId="{5140E96A-F831-4AB6-B794-DB1466CB390C}" srcOrd="1" destOrd="0" presId="urn:microsoft.com/office/officeart/2018/2/layout/IconLabelList"/>
    <dgm:cxn modelId="{0634C3E4-BC49-4C5E-BB5D-2F08FAB57887}" type="presParOf" srcId="{DF5AF6B1-3D9E-4D43-9EB8-C1852EFD413F}" destId="{2B69C7A1-4D98-4F3B-83C4-6C6AC9C64ABB}" srcOrd="2" destOrd="0" presId="urn:microsoft.com/office/officeart/2018/2/layout/IconLabel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4F85A-C511-485A-8CB2-ABAA539A9497}">
      <dsp:nvSpPr>
        <dsp:cNvPr id="0" name=""/>
        <dsp:cNvSpPr/>
      </dsp:nvSpPr>
      <dsp:spPr>
        <a:xfrm>
          <a:off x="423395" y="460731"/>
          <a:ext cx="689765" cy="689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DF145-D678-4DC4-A4BC-D0B95DBB74AB}">
      <dsp:nvSpPr>
        <dsp:cNvPr id="0" name=""/>
        <dsp:cNvSpPr/>
      </dsp:nvSpPr>
      <dsp:spPr>
        <a:xfrm>
          <a:off x="1871" y="1380443"/>
          <a:ext cx="1532812" cy="61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 data set &amp; make CSV</a:t>
          </a:r>
        </a:p>
      </dsp:txBody>
      <dsp:txXfrm>
        <a:off x="1871" y="1380443"/>
        <a:ext cx="1532812" cy="613125"/>
      </dsp:txXfrm>
    </dsp:sp>
    <dsp:sp modelId="{ED09AC08-1C83-4889-9CFC-B6751D57C652}">
      <dsp:nvSpPr>
        <dsp:cNvPr id="0" name=""/>
        <dsp:cNvSpPr/>
      </dsp:nvSpPr>
      <dsp:spPr>
        <a:xfrm>
          <a:off x="2224450" y="460731"/>
          <a:ext cx="689765" cy="689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93FDA-3FA9-466A-8420-EA6887CBB42E}">
      <dsp:nvSpPr>
        <dsp:cNvPr id="0" name=""/>
        <dsp:cNvSpPr/>
      </dsp:nvSpPr>
      <dsp:spPr>
        <a:xfrm>
          <a:off x="1802926" y="1380443"/>
          <a:ext cx="1532812" cy="61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Copy/create React component</a:t>
          </a:r>
        </a:p>
      </dsp:txBody>
      <dsp:txXfrm>
        <a:off x="1802926" y="1380443"/>
        <a:ext cx="1532812" cy="613125"/>
      </dsp:txXfrm>
    </dsp:sp>
    <dsp:sp modelId="{AA7799E3-7898-4192-9620-3DB69D0D81DC}">
      <dsp:nvSpPr>
        <dsp:cNvPr id="0" name=""/>
        <dsp:cNvSpPr/>
      </dsp:nvSpPr>
      <dsp:spPr>
        <a:xfrm>
          <a:off x="4025504" y="460731"/>
          <a:ext cx="689765" cy="689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7810-52A6-4373-867A-7ECD24809D66}">
      <dsp:nvSpPr>
        <dsp:cNvPr id="0" name=""/>
        <dsp:cNvSpPr/>
      </dsp:nvSpPr>
      <dsp:spPr>
        <a:xfrm>
          <a:off x="3603981" y="1380443"/>
          <a:ext cx="1532812" cy="61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description/context</a:t>
          </a:r>
        </a:p>
      </dsp:txBody>
      <dsp:txXfrm>
        <a:off x="3603981" y="1380443"/>
        <a:ext cx="1532812" cy="613125"/>
      </dsp:txXfrm>
    </dsp:sp>
    <dsp:sp modelId="{20F8EA9B-909A-4060-A94A-CE92D9750CDF}">
      <dsp:nvSpPr>
        <dsp:cNvPr id="0" name=""/>
        <dsp:cNvSpPr/>
      </dsp:nvSpPr>
      <dsp:spPr>
        <a:xfrm>
          <a:off x="5826559" y="460731"/>
          <a:ext cx="689765" cy="6897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2E016-0DFF-441F-A19E-E49DC3F2C51D}">
      <dsp:nvSpPr>
        <dsp:cNvPr id="0" name=""/>
        <dsp:cNvSpPr/>
      </dsp:nvSpPr>
      <dsp:spPr>
        <a:xfrm>
          <a:off x="5405035" y="1380443"/>
          <a:ext cx="1532812" cy="61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Commit to GitHub and site data</a:t>
          </a:r>
        </a:p>
      </dsp:txBody>
      <dsp:txXfrm>
        <a:off x="5405035" y="1380443"/>
        <a:ext cx="1532812" cy="613125"/>
      </dsp:txXfrm>
    </dsp:sp>
    <dsp:sp modelId="{AAF01870-17A5-482B-97E2-DAB5E998E7A0}">
      <dsp:nvSpPr>
        <dsp:cNvPr id="0" name=""/>
        <dsp:cNvSpPr/>
      </dsp:nvSpPr>
      <dsp:spPr>
        <a:xfrm>
          <a:off x="7627614" y="460731"/>
          <a:ext cx="689765" cy="6897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9C7A1-4D98-4F3B-83C4-6C6AC9C64ABB}">
      <dsp:nvSpPr>
        <dsp:cNvPr id="0" name=""/>
        <dsp:cNvSpPr/>
      </dsp:nvSpPr>
      <dsp:spPr>
        <a:xfrm>
          <a:off x="7206090" y="1380443"/>
          <a:ext cx="1532812" cy="61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Find next step and repeat</a:t>
          </a:r>
        </a:p>
      </dsp:txBody>
      <dsp:txXfrm>
        <a:off x="7206090" y="1380443"/>
        <a:ext cx="1532812" cy="61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98BF-9577-C33A-1282-0383D39F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2BD72-BD23-2DE5-4133-87EEDA104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AC48-AE13-A43C-5E1A-497A9012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AC371-CF9A-6476-6B30-C67231C3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EEFF-22EC-8EF2-47AE-F1B3A113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F542-19CD-079C-5398-F21F80FE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6C5BA-A0E8-4ED0-812A-34D849D51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BAFE-D5F5-F0E0-AADF-058AF48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3226-78AA-9492-5500-232CE3D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814E-57E0-9271-AF9E-B3C9FEB4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1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6A76F-9AF6-9940-E7CE-C3BA4809C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0C22-BC2A-F339-E46C-EBC2E68E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2AF4-14A5-18F3-7974-BE61D456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1A93-C058-D869-79DF-8421BE99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B90C-256F-0198-9F31-F5C321AC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A411-662E-506F-396C-C0CB3EDA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C680-7228-239F-38C4-1D45D9BD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FB45-5ECB-AB67-8E5F-0E0451A8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97DB9-BBC9-FA53-E0E3-A101DAA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7289-FBF7-97D4-2901-4C48C7A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E16C-4600-9978-C092-06402154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A5772-0693-8C34-F2C7-538472BA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4651-6105-8640-FDEA-30810801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0ECB-2A8F-D941-CBA5-5FEA67FA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10AB-88A8-BD36-F313-DD873603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6ECB-C172-A00F-9E5D-0CFE9BF4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F122-47D3-03EF-8FF6-61092E07B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9B9FC-2ED8-7EF5-3336-B22A7B577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E396C-A039-DE99-B4C4-8122ED30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B305-4670-3B81-651A-171BF94C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38476-8FF0-727B-5B11-687A3252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8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33DB-FC3D-963A-F64B-8237052E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6C4B-455A-FFA8-CB57-C19B4FD4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1C368-FA57-A498-B44F-77552366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91991-0293-64FD-EDD8-02F2C268F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C8539-64D1-5864-BC8A-D28E10E0A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98373-7442-8701-2F1F-ABC5390C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4187E-5833-45EB-5455-B4C1B685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5B57C-5157-0FC9-2B80-C8105135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766E-9BD5-01DB-DE39-CE82F32F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7B65A-95A1-6366-5CA6-F7A3B1E1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0B944-89A0-9011-2AC8-EDFDCDBC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DBB57-F5BB-9008-BDBE-2752C8B4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28A24-64AC-EB12-B84D-E0BF074C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D1E78-1839-DCEE-B2B4-652838B2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31937-5E78-15E4-E03B-EBD4CCDA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4EDB-4B1A-5CFC-ECA4-047700B8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16B4-5E76-0E3D-A37D-093E22A9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46EFE-ACBD-A002-EA41-F8E971F36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74AD-B7CD-6FCD-CDC7-971AC7B1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8154F-0DD5-7D28-C32B-0A045ED1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5881-EC5F-F26A-FD7E-2D462458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99D-7CD9-0E83-6FC5-B0A4741A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2508E-F6B1-6880-3D14-B67262F00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D16F2-1DAE-F067-13DB-43C66EF5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F60AC-3B87-A652-2EA0-E5DAE31D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D160-3FF9-ED65-FAFE-8523D388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6EF4-E839-3432-FED7-6095275C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7E1B3-5A96-E1CD-393F-E4604F6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EF9BA-DC85-DA78-F3FF-37C0967C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26EE-41F7-E90F-BC49-D29527A13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92D57-ECE0-9842-AE02-CB68F4456DB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C107-524B-739A-EF3C-54EC9D6E6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0983-D349-C2B9-6182-3B27DAD6B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4CF4D-2C1B-A945-AABB-56ABFF8B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10970B-CA9C-2CE0-D22E-E5D97231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IS219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0B7A-7067-60AB-7163-A86DF727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Andrew G – Midterm</a:t>
            </a:r>
          </a:p>
        </p:txBody>
      </p:sp>
    </p:spTree>
    <p:extLst>
      <p:ext uri="{BB962C8B-B14F-4D97-AF65-F5344CB8AC3E}">
        <p14:creationId xmlns:p14="http://schemas.microsoft.com/office/powerpoint/2010/main" val="29422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9F2B3-0850-FBD4-5F4A-DBD89484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90D9-E033-0856-DE3D-BE7E9330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Large data set on STEM degrees awarded from 2011-2021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Broken down by year, race, gender, and degree type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Picked out degrees awarded to minorities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Goal is to find how to foster diversity in University STEM Programs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988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54038D-B135-E620-1AB3-1A697125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22" y="1641752"/>
            <a:ext cx="2428610" cy="3213277"/>
          </a:xfrm>
        </p:spPr>
        <p:txBody>
          <a:bodyPr anchor="t">
            <a:normAutofit/>
          </a:bodyPr>
          <a:lstStyle/>
          <a:p>
            <a:r>
              <a:rPr lang="en-US" sz="4000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9A5E-E835-140A-6E97-CE3C31AB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Found that Hispanics have had the most growth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Why is this the case?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Accessibility</a:t>
            </a:r>
          </a:p>
          <a:p>
            <a:pPr lvl="2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More Hispanics finishing high school and being prepared for college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Affordability</a:t>
            </a:r>
          </a:p>
          <a:p>
            <a:pPr lvl="2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More scholarships to Hispanic STEM Students</a:t>
            </a:r>
          </a:p>
          <a:p>
            <a:pPr lvl="2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More grants to HSI STEM programs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Suitability</a:t>
            </a:r>
          </a:p>
          <a:p>
            <a:pPr lvl="2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HSIs on a consistent rise (60% from 2011-2021)</a:t>
            </a:r>
          </a:p>
          <a:p>
            <a:pPr lvl="2"/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7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DAF5E1-D9CF-D3F2-200F-7B61D7F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dirty="0"/>
              <a:t>Future Plans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B5F7-DC63-B334-E2E1-08DB317D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Find more specific data sets</a:t>
            </a:r>
          </a:p>
          <a:p>
            <a:pPr lvl="1"/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STEM Grants/Scholarships</a:t>
            </a:r>
          </a:p>
          <a:p>
            <a:pPr lvl="1"/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College readiness/high school completion</a:t>
            </a:r>
          </a:p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Reach solid conclusions</a:t>
            </a:r>
          </a:p>
          <a:p>
            <a:pPr lvl="1"/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Why </a:t>
            </a:r>
            <a:r>
              <a:rPr lang="en-US" sz="2200" i="1" dirty="0">
                <a:solidFill>
                  <a:schemeClr val="tx1">
                    <a:alpha val="80000"/>
                  </a:schemeClr>
                </a:solidFill>
              </a:rPr>
              <a:t>exactly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 do Hispanics lead in STEM degree growth</a:t>
            </a:r>
          </a:p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Find how to apply Hispanic initiatives to other demographics</a:t>
            </a:r>
          </a:p>
          <a:p>
            <a:pPr lvl="1"/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Obviously something is working</a:t>
            </a:r>
          </a:p>
          <a:p>
            <a:pPr lvl="1"/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How can we make it so everyone wins?</a:t>
            </a:r>
          </a:p>
        </p:txBody>
      </p:sp>
    </p:spTree>
    <p:extLst>
      <p:ext uri="{BB962C8B-B14F-4D97-AF65-F5344CB8AC3E}">
        <p14:creationId xmlns:p14="http://schemas.microsoft.com/office/powerpoint/2010/main" val="48912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B773E9-51B5-F5AB-C9AA-EA8CDF7D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/>
              <a:t>IDE Setup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4F7FAA0-CB93-A232-DF06-89EF015B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9" y="2709558"/>
            <a:ext cx="4337221" cy="4154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5304B-2BDE-494D-4011-A923A988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081" y="2796643"/>
            <a:ext cx="4337221" cy="40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8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CD117-7546-97A6-5816-33C6A75F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Development Workflow</a:t>
            </a:r>
            <a:endParaRPr lang="en-US" sz="4000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585C5060-EE12-B261-2ED2-23F2B52BC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155895"/>
              </p:ext>
            </p:extLst>
          </p:nvPr>
        </p:nvGraphicFramePr>
        <p:xfrm>
          <a:off x="1747401" y="2461067"/>
          <a:ext cx="8740775" cy="245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3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4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7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4DE13F1D-ADE0-9FB2-1465-587D2719D93F}"/>
              </a:ext>
            </a:extLst>
          </p:cNvPr>
          <p:cNvSpPr/>
          <p:nvPr/>
        </p:nvSpPr>
        <p:spPr>
          <a:xfrm>
            <a:off x="3009014" y="3000872"/>
            <a:ext cx="839972" cy="434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B4D25D7-3366-F237-354F-9E6EF79A5661}"/>
              </a:ext>
            </a:extLst>
          </p:cNvPr>
          <p:cNvSpPr/>
          <p:nvPr/>
        </p:nvSpPr>
        <p:spPr>
          <a:xfrm>
            <a:off x="4807798" y="3000872"/>
            <a:ext cx="839972" cy="4346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9448DE1-EE52-3C96-EB69-AAE1480DB9D6}"/>
              </a:ext>
            </a:extLst>
          </p:cNvPr>
          <p:cNvSpPr/>
          <p:nvPr/>
        </p:nvSpPr>
        <p:spPr>
          <a:xfrm>
            <a:off x="6606582" y="3006188"/>
            <a:ext cx="839972" cy="4346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8AF20D1-D14E-1042-B15E-BC9024DC0526}"/>
              </a:ext>
            </a:extLst>
          </p:cNvPr>
          <p:cNvSpPr/>
          <p:nvPr/>
        </p:nvSpPr>
        <p:spPr>
          <a:xfrm>
            <a:off x="8408419" y="3000872"/>
            <a:ext cx="839972" cy="4346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9805B8-B7B3-5F3C-F7FD-C39A798D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AFEA-8CA3-C38D-9B2C-1B5BF922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Data set names can be misleading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Eventually a data set is the source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Data will fill the gaps in your story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Organization is key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Find data before relying on its story</a:t>
            </a:r>
          </a:p>
        </p:txBody>
      </p:sp>
    </p:spTree>
    <p:extLst>
      <p:ext uri="{BB962C8B-B14F-4D97-AF65-F5344CB8AC3E}">
        <p14:creationId xmlns:p14="http://schemas.microsoft.com/office/powerpoint/2010/main" val="392233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IS219 Data Visualization</vt:lpstr>
      <vt:lpstr>Project Description</vt:lpstr>
      <vt:lpstr>Progress so far</vt:lpstr>
      <vt:lpstr>Future Plans</vt:lpstr>
      <vt:lpstr>IDE Setup</vt:lpstr>
      <vt:lpstr>Development Workflow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Gardner, Andrew T</dc:creator>
  <cp:lastModifiedBy>Gardner, Andrew T</cp:lastModifiedBy>
  <cp:revision>1</cp:revision>
  <dcterms:created xsi:type="dcterms:W3CDTF">2025-03-10T18:13:45Z</dcterms:created>
  <dcterms:modified xsi:type="dcterms:W3CDTF">2025-03-10T19:21:07Z</dcterms:modified>
</cp:coreProperties>
</file>