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4" r:id="rId9"/>
    <p:sldId id="265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42" autoAdjust="0"/>
    <p:restoredTop sz="86449" autoAdjust="0"/>
  </p:normalViewPr>
  <p:slideViewPr>
    <p:cSldViewPr snapToGrid="0" snapToObjects="1">
      <p:cViewPr varScale="1">
        <p:scale>
          <a:sx n="145" d="100"/>
          <a:sy n="145" d="100"/>
        </p:scale>
        <p:origin x="-104" y="-3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DA8C-2479-1D44-9A7A-BA7D7A1C4E9F}" type="datetimeFigureOut">
              <a:rPr lang="en-US" smtClean="0"/>
              <a:t>7/9/15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6B29-51C1-7048-BFFE-C9811DC9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9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DA8C-2479-1D44-9A7A-BA7D7A1C4E9F}" type="datetimeFigureOut">
              <a:rPr lang="en-US" smtClean="0"/>
              <a:t>7/9/15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6B29-51C1-7048-BFFE-C9811DC9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3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DA8C-2479-1D44-9A7A-BA7D7A1C4E9F}" type="datetimeFigureOut">
              <a:rPr lang="en-US" smtClean="0"/>
              <a:t>7/9/15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6B29-51C1-7048-BFFE-C9811DC9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4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DA8C-2479-1D44-9A7A-BA7D7A1C4E9F}" type="datetimeFigureOut">
              <a:rPr lang="en-US" smtClean="0"/>
              <a:t>7/9/15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6B29-51C1-7048-BFFE-C9811DC9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6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DA8C-2479-1D44-9A7A-BA7D7A1C4E9F}" type="datetimeFigureOut">
              <a:rPr lang="en-US" smtClean="0"/>
              <a:t>7/9/15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6B29-51C1-7048-BFFE-C9811DC9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9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DA8C-2479-1D44-9A7A-BA7D7A1C4E9F}" type="datetimeFigureOut">
              <a:rPr lang="en-US" smtClean="0"/>
              <a:t>7/9/15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6B29-51C1-7048-BFFE-C9811DC9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7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DA8C-2479-1D44-9A7A-BA7D7A1C4E9F}" type="datetimeFigureOut">
              <a:rPr lang="en-US" smtClean="0"/>
              <a:t>7/9/15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6B29-51C1-7048-BFFE-C9811DC9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0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DA8C-2479-1D44-9A7A-BA7D7A1C4E9F}" type="datetimeFigureOut">
              <a:rPr lang="en-US" smtClean="0"/>
              <a:t>7/9/15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6B29-51C1-7048-BFFE-C9811DC9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DA8C-2479-1D44-9A7A-BA7D7A1C4E9F}" type="datetimeFigureOut">
              <a:rPr lang="en-US" smtClean="0"/>
              <a:t>7/9/15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6B29-51C1-7048-BFFE-C9811DC9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5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DA8C-2479-1D44-9A7A-BA7D7A1C4E9F}" type="datetimeFigureOut">
              <a:rPr lang="en-US" smtClean="0"/>
              <a:t>7/9/15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6B29-51C1-7048-BFFE-C9811DC9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2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DA8C-2479-1D44-9A7A-BA7D7A1C4E9F}" type="datetimeFigureOut">
              <a:rPr lang="en-US" smtClean="0"/>
              <a:t>7/9/15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6B29-51C1-7048-BFFE-C9811DC9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4DA8C-2479-1D44-9A7A-BA7D7A1C4E9F}" type="datetimeFigureOut">
              <a:rPr lang="en-US" smtClean="0"/>
              <a:t>7/9/15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A6B29-51C1-7048-BFFE-C9811DC9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2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Compositional Verification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SoS</a:t>
            </a:r>
            <a:r>
              <a:rPr lang="en-US" dirty="0" smtClean="0"/>
              <a:t> Communication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3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r>
              <a:rPr lang="en-US" baseline="0" dirty="0" smtClean="0"/>
              <a:t> With Existing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Often this analysis is done with a spreadsheet</a:t>
            </a:r>
          </a:p>
          <a:p>
            <a:r>
              <a:rPr lang="en-US" dirty="0" smtClean="0"/>
              <a:t>SMT are much more general so other types of validation can be done using a shared common representation. </a:t>
            </a:r>
          </a:p>
          <a:p>
            <a:pPr lvl="1"/>
            <a:r>
              <a:rPr lang="en-US" dirty="0" smtClean="0"/>
              <a:t>protocol analysis: </a:t>
            </a:r>
          </a:p>
          <a:p>
            <a:pPr lvl="2"/>
            <a:r>
              <a:rPr lang="en-US" dirty="0" smtClean="0"/>
              <a:t>session </a:t>
            </a:r>
            <a:r>
              <a:rPr lang="en-US" dirty="0" smtClean="0"/>
              <a:t>types or </a:t>
            </a:r>
          </a:p>
          <a:p>
            <a:pPr lvl="1"/>
            <a:r>
              <a:rPr lang="en-US" dirty="0" smtClean="0"/>
              <a:t>queue size analysis </a:t>
            </a:r>
          </a:p>
          <a:p>
            <a:r>
              <a:rPr lang="en-US" dirty="0" smtClean="0"/>
              <a:t>SMT</a:t>
            </a:r>
          </a:p>
          <a:p>
            <a:pPr lvl="1"/>
            <a:r>
              <a:rPr lang="en-US" dirty="0" smtClean="0"/>
              <a:t>linear arithmetic solver</a:t>
            </a:r>
          </a:p>
          <a:p>
            <a:pPr lvl="1"/>
            <a:r>
              <a:rPr lang="en-US" dirty="0" smtClean="0"/>
              <a:t>highly scalable propositional logic based on model checking propositional (thousand of </a:t>
            </a:r>
            <a:r>
              <a:rPr lang="en-US" dirty="0" smtClean="0"/>
              <a:t>variables)</a:t>
            </a:r>
            <a:endParaRPr lang="en-US" dirty="0" smtClean="0"/>
          </a:p>
          <a:p>
            <a:r>
              <a:rPr lang="en-US" dirty="0" smtClean="0"/>
              <a:t>Innovation: </a:t>
            </a:r>
            <a:r>
              <a:rPr lang="en-US" dirty="0" smtClean="0"/>
              <a:t>Perform system </a:t>
            </a:r>
            <a:r>
              <a:rPr lang="en-US" dirty="0" smtClean="0"/>
              <a:t>analysis in the context of SMT rather than a diverse collection of ad hoc tools </a:t>
            </a:r>
            <a:r>
              <a:rPr lang="en-US" dirty="0" smtClean="0"/>
              <a:t>such as spreadsheets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latency problem </a:t>
            </a:r>
            <a:r>
              <a:rPr lang="en-US" dirty="0" smtClean="0"/>
              <a:t>is </a:t>
            </a:r>
            <a:r>
              <a:rPr lang="en-US" dirty="0" smtClean="0"/>
              <a:t>linear so we expect the solver to perform well</a:t>
            </a:r>
          </a:p>
          <a:p>
            <a:pPr lvl="1"/>
            <a:r>
              <a:rPr lang="en-US" dirty="0" smtClean="0"/>
              <a:t>Leverages SIDE representation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908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Analyze </a:t>
            </a:r>
            <a:r>
              <a:rPr lang="en-US" baseline="0" dirty="0" smtClean="0"/>
              <a:t>communication </a:t>
            </a:r>
            <a:r>
              <a:rPr lang="en-US" baseline="0" dirty="0" smtClean="0"/>
              <a:t>and processing </a:t>
            </a:r>
            <a:r>
              <a:rPr lang="en-US" baseline="0" dirty="0" smtClean="0"/>
              <a:t>latencies in </a:t>
            </a:r>
            <a:r>
              <a:rPr lang="en-US" baseline="0" dirty="0" err="1" smtClean="0"/>
              <a:t>SoS</a:t>
            </a:r>
            <a:r>
              <a:rPr lang="en-US" baseline="0" dirty="0" smtClean="0"/>
              <a:t> Assemblies </a:t>
            </a:r>
            <a:r>
              <a:rPr lang="en-US" dirty="0" smtClean="0"/>
              <a:t>as part of the </a:t>
            </a:r>
            <a:r>
              <a:rPr lang="en-US" dirty="0" smtClean="0"/>
              <a:t>verification </a:t>
            </a:r>
            <a:r>
              <a:rPr lang="en-US" dirty="0" smtClean="0"/>
              <a:t>case that mission goals are achieved</a:t>
            </a:r>
          </a:p>
          <a:p>
            <a:r>
              <a:rPr lang="en-US" dirty="0" smtClean="0"/>
              <a:t>Example: JSTARS </a:t>
            </a:r>
            <a:r>
              <a:rPr lang="en-US" dirty="0" err="1" smtClean="0"/>
              <a:t>SoS</a:t>
            </a:r>
            <a:r>
              <a:rPr lang="en-US" dirty="0" smtClean="0"/>
              <a:t> integration scenario</a:t>
            </a:r>
          </a:p>
          <a:p>
            <a:pPr lvl="1"/>
            <a:r>
              <a:rPr lang="en-US" dirty="0" smtClean="0"/>
              <a:t> there is a 30 second constraint on time interval between sending the  xxx message and reception of a UAV acceptance message</a:t>
            </a:r>
          </a:p>
          <a:p>
            <a:pPr lvl="1"/>
            <a:r>
              <a:rPr lang="en-US" baseline="0" dirty="0" smtClean="0"/>
              <a:t>JREAP</a:t>
            </a:r>
            <a:r>
              <a:rPr lang="en-US" dirty="0" smtClean="0"/>
              <a:t> sat link has low bandwidth: resolution and frequency of images sent over the link must be sized to link  </a:t>
            </a:r>
            <a:r>
              <a:rPr lang="en-US" dirty="0" smtClean="0"/>
              <a:t>capacity</a:t>
            </a:r>
          </a:p>
          <a:p>
            <a:r>
              <a:rPr lang="en-US" baseline="0" dirty="0" smtClean="0"/>
              <a:t>Use a formal verification approach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81538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Problem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For each use case </a:t>
            </a:r>
            <a:r>
              <a:rPr lang="en-US" dirty="0" smtClean="0"/>
              <a:t>scenario, specified by a sequence diagram, determine </a:t>
            </a:r>
            <a:r>
              <a:rPr lang="en-US" dirty="0" smtClean="0"/>
              <a:t>end-to-end latencies of </a:t>
            </a:r>
            <a:r>
              <a:rPr lang="en-US" dirty="0" smtClean="0"/>
              <a:t>the message sequence</a:t>
            </a:r>
            <a:endParaRPr lang="en-US" dirty="0" smtClean="0"/>
          </a:p>
          <a:p>
            <a:pPr lvl="0"/>
            <a:r>
              <a:rPr lang="en-US" dirty="0" smtClean="0"/>
              <a:t>The latency of the sequence depends </a:t>
            </a:r>
            <a:r>
              <a:rPr lang="en-US" dirty="0" smtClean="0"/>
              <a:t>on </a:t>
            </a:r>
            <a:endParaRPr lang="en-US" dirty="0" smtClean="0"/>
          </a:p>
          <a:p>
            <a:pPr lvl="1"/>
            <a:r>
              <a:rPr lang="en-US" dirty="0" smtClean="0"/>
              <a:t>the message processing </a:t>
            </a:r>
            <a:r>
              <a:rPr lang="en-US" dirty="0" smtClean="0"/>
              <a:t>time at each service and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transit time for each message transmission</a:t>
            </a:r>
          </a:p>
          <a:p>
            <a:pPr lvl="0"/>
            <a:r>
              <a:rPr lang="en-US" dirty="0" smtClean="0"/>
              <a:t>Message Processing times depend </a:t>
            </a:r>
            <a:r>
              <a:rPr lang="en-US" dirty="0" smtClean="0"/>
              <a:t>on system </a:t>
            </a:r>
            <a:r>
              <a:rPr lang="en-US" dirty="0" smtClean="0"/>
              <a:t>load and operator response times</a:t>
            </a:r>
            <a:endParaRPr lang="en-US" dirty="0" smtClean="0"/>
          </a:p>
          <a:p>
            <a:pPr lvl="0"/>
            <a:r>
              <a:rPr lang="en-US" dirty="0"/>
              <a:t>T</a:t>
            </a:r>
            <a:r>
              <a:rPr lang="en-US" dirty="0" smtClean="0"/>
              <a:t>ransmission times depend </a:t>
            </a:r>
            <a:r>
              <a:rPr lang="en-US" dirty="0" smtClean="0"/>
              <a:t>on </a:t>
            </a:r>
          </a:p>
          <a:p>
            <a:pPr lvl="1"/>
            <a:r>
              <a:rPr lang="en-US" dirty="0" smtClean="0"/>
              <a:t>message size </a:t>
            </a:r>
          </a:p>
          <a:p>
            <a:pPr lvl="1"/>
            <a:r>
              <a:rPr lang="en-US" dirty="0" smtClean="0"/>
              <a:t>communication load over a shared link</a:t>
            </a:r>
          </a:p>
          <a:p>
            <a:pPr lvl="1"/>
            <a:r>
              <a:rPr lang="en-US" dirty="0" smtClean="0"/>
              <a:t>environment factors: signal strength</a:t>
            </a:r>
          </a:p>
          <a:p>
            <a:pPr lvl="1"/>
            <a:r>
              <a:rPr lang="en-US" dirty="0" smtClean="0"/>
              <a:t>link reliability</a:t>
            </a:r>
          </a:p>
        </p:txBody>
      </p:sp>
    </p:spTree>
    <p:extLst>
      <p:ext uri="{BB962C8B-B14F-4D97-AF65-F5344CB8AC3E}">
        <p14:creationId xmlns:p14="http://schemas.microsoft.com/office/powerpoint/2010/main" val="392144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SIDE must represent the relevant </a:t>
            </a:r>
            <a:r>
              <a:rPr lang="en-US" dirty="0" err="1" smtClean="0"/>
              <a:t>SoS</a:t>
            </a:r>
            <a:r>
              <a:rPr lang="en-US" dirty="0" smtClean="0"/>
              <a:t> artifacts and performance-related properties</a:t>
            </a:r>
          </a:p>
          <a:p>
            <a:r>
              <a:rPr lang="en-US" dirty="0" smtClean="0"/>
              <a:t>Within </a:t>
            </a:r>
            <a:r>
              <a:rPr lang="en-US" dirty="0" err="1" smtClean="0"/>
              <a:t>SySML</a:t>
            </a:r>
            <a:r>
              <a:rPr lang="en-US" dirty="0" smtClean="0"/>
              <a:t> </a:t>
            </a:r>
            <a:r>
              <a:rPr lang="en-US" dirty="0" err="1" smtClean="0"/>
              <a:t>SoS</a:t>
            </a:r>
            <a:r>
              <a:rPr lang="en-US" dirty="0" smtClean="0"/>
              <a:t> architectures are  typically represented as an Internal Block Diagram (IBD)</a:t>
            </a:r>
          </a:p>
          <a:p>
            <a:pPr lvl="1"/>
            <a:r>
              <a:rPr lang="en-US" dirty="0" smtClean="0"/>
              <a:t>SIDE maintains a </a:t>
            </a:r>
            <a:r>
              <a:rPr lang="en-US" dirty="0" smtClean="0"/>
              <a:t>representation of the </a:t>
            </a:r>
            <a:r>
              <a:rPr lang="en-US" dirty="0" err="1" smtClean="0"/>
              <a:t>SoS</a:t>
            </a:r>
            <a:r>
              <a:rPr lang="en-US" dirty="0" smtClean="0"/>
              <a:t> architecture</a:t>
            </a:r>
          </a:p>
          <a:p>
            <a:pPr lvl="2"/>
            <a:r>
              <a:rPr lang="en-US" dirty="0" smtClean="0"/>
              <a:t>services (components)</a:t>
            </a:r>
          </a:p>
          <a:p>
            <a:pPr lvl="2"/>
            <a:r>
              <a:rPr lang="en-US" dirty="0" smtClean="0"/>
              <a:t>message channels between services</a:t>
            </a:r>
          </a:p>
          <a:p>
            <a:pPr lvl="3"/>
            <a:r>
              <a:rPr lang="en-US" dirty="0" smtClean="0"/>
              <a:t>pub/sub</a:t>
            </a:r>
          </a:p>
          <a:p>
            <a:pPr lvl="2"/>
            <a:r>
              <a:rPr lang="en-US" dirty="0" smtClean="0"/>
              <a:t>message </a:t>
            </a:r>
            <a:r>
              <a:rPr lang="en-US" dirty="0" smtClean="0"/>
              <a:t>types</a:t>
            </a:r>
          </a:p>
          <a:p>
            <a:r>
              <a:rPr lang="en-US" dirty="0" smtClean="0"/>
              <a:t>Deployment: Represent how the logical </a:t>
            </a:r>
            <a:r>
              <a:rPr lang="en-US" dirty="0" err="1" smtClean="0"/>
              <a:t>SoS</a:t>
            </a:r>
            <a:r>
              <a:rPr lang="en-US" dirty="0" smtClean="0"/>
              <a:t> structure mapped to a physical structure</a:t>
            </a:r>
          </a:p>
          <a:p>
            <a:pPr lvl="1"/>
            <a:r>
              <a:rPr lang="en-US" dirty="0" smtClean="0"/>
              <a:t>UML deployment diagram or other form of mapping</a:t>
            </a:r>
          </a:p>
          <a:p>
            <a:r>
              <a:rPr lang="en-US" dirty="0" smtClean="0"/>
              <a:t>Performance characteristics of </a:t>
            </a:r>
            <a:r>
              <a:rPr lang="en-US" dirty="0"/>
              <a:t>p</a:t>
            </a:r>
            <a:r>
              <a:rPr lang="en-US" dirty="0" smtClean="0"/>
              <a:t>hysical structure</a:t>
            </a:r>
            <a:endParaRPr lang="en-US" dirty="0"/>
          </a:p>
          <a:p>
            <a:pPr lvl="1"/>
            <a:r>
              <a:rPr lang="en-US" dirty="0" smtClean="0"/>
              <a:t>Represent the </a:t>
            </a:r>
            <a:r>
              <a:rPr lang="en-US" dirty="0"/>
              <a:t>capacities of physical communication links</a:t>
            </a:r>
          </a:p>
          <a:p>
            <a:pPr lvl="1"/>
            <a:r>
              <a:rPr lang="en-US" dirty="0"/>
              <a:t>assume computational nodes have adequate </a:t>
            </a:r>
            <a:r>
              <a:rPr lang="en-US" dirty="0" smtClean="0"/>
              <a:t>processing but capture operator-induced delays</a:t>
            </a:r>
          </a:p>
          <a:p>
            <a:r>
              <a:rPr lang="en-US" dirty="0" smtClean="0"/>
              <a:t> System usage: Load parameters for</a:t>
            </a:r>
          </a:p>
          <a:p>
            <a:pPr lvl="1"/>
            <a:r>
              <a:rPr lang="en-US" dirty="0" smtClean="0"/>
              <a:t>message rates: given in terms of how often a use case (</a:t>
            </a:r>
            <a:r>
              <a:rPr lang="en-US" dirty="0" err="1" smtClean="0"/>
              <a:t>seq</a:t>
            </a:r>
            <a:r>
              <a:rPr lang="en-US" dirty="0" smtClean="0"/>
              <a:t> diagram) is executed</a:t>
            </a:r>
            <a:endParaRPr lang="en-US" dirty="0" smtClean="0"/>
          </a:p>
          <a:p>
            <a:r>
              <a:rPr lang="en-US" dirty="0" smtClean="0"/>
              <a:t>Map the SIDE representation of the above artifacts into a formal specification in first order logic</a:t>
            </a:r>
          </a:p>
          <a:p>
            <a:r>
              <a:rPr lang="en-US" dirty="0" smtClean="0"/>
              <a:t>Use an SMT to analyze latencies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728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2"/>
          <p:cNvSpPr txBox="1">
            <a:spLocks/>
          </p:cNvSpPr>
          <p:nvPr/>
        </p:nvSpPr>
        <p:spPr>
          <a:xfrm>
            <a:off x="173038" y="310644"/>
            <a:ext cx="8428037" cy="5461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000000"/>
                </a:solidFill>
              </a:rPr>
              <a:t>Example: Integrating Diverse Systems into a </a:t>
            </a:r>
            <a:r>
              <a:rPr lang="en-US" kern="0" dirty="0" err="1" smtClean="0">
                <a:solidFill>
                  <a:srgbClr val="000000"/>
                </a:solidFill>
              </a:rPr>
              <a:t>SoS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113" name="Freeform 112"/>
          <p:cNvSpPr/>
          <p:nvPr/>
        </p:nvSpPr>
        <p:spPr>
          <a:xfrm>
            <a:off x="5044" y="3505679"/>
            <a:ext cx="9179662" cy="3449315"/>
          </a:xfrm>
          <a:custGeom>
            <a:avLst/>
            <a:gdLst>
              <a:gd name="connsiteX0" fmla="*/ 0 w 8945880"/>
              <a:gd name="connsiteY0" fmla="*/ 131825 h 330408"/>
              <a:gd name="connsiteX1" fmla="*/ 396240 w 8945880"/>
              <a:gd name="connsiteY1" fmla="*/ 86105 h 330408"/>
              <a:gd name="connsiteX2" fmla="*/ 792480 w 8945880"/>
              <a:gd name="connsiteY2" fmla="*/ 40385 h 330408"/>
              <a:gd name="connsiteX3" fmla="*/ 1120140 w 8945880"/>
              <a:gd name="connsiteY3" fmla="*/ 116585 h 330408"/>
              <a:gd name="connsiteX4" fmla="*/ 1447800 w 8945880"/>
              <a:gd name="connsiteY4" fmla="*/ 86105 h 330408"/>
              <a:gd name="connsiteX5" fmla="*/ 1813560 w 8945880"/>
              <a:gd name="connsiteY5" fmla="*/ 116585 h 330408"/>
              <a:gd name="connsiteX6" fmla="*/ 2232660 w 8945880"/>
              <a:gd name="connsiteY6" fmla="*/ 55625 h 330408"/>
              <a:gd name="connsiteX7" fmla="*/ 2567940 w 8945880"/>
              <a:gd name="connsiteY7" fmla="*/ 147065 h 330408"/>
              <a:gd name="connsiteX8" fmla="*/ 3611880 w 8945880"/>
              <a:gd name="connsiteY8" fmla="*/ 93725 h 330408"/>
              <a:gd name="connsiteX9" fmla="*/ 4030980 w 8945880"/>
              <a:gd name="connsiteY9" fmla="*/ 162305 h 330408"/>
              <a:gd name="connsiteX10" fmla="*/ 4815840 w 8945880"/>
              <a:gd name="connsiteY10" fmla="*/ 2285 h 330408"/>
              <a:gd name="connsiteX11" fmla="*/ 5478780 w 8945880"/>
              <a:gd name="connsiteY11" fmla="*/ 86105 h 330408"/>
              <a:gd name="connsiteX12" fmla="*/ 6667500 w 8945880"/>
              <a:gd name="connsiteY12" fmla="*/ 329945 h 330408"/>
              <a:gd name="connsiteX13" fmla="*/ 7216140 w 8945880"/>
              <a:gd name="connsiteY13" fmla="*/ 147065 h 330408"/>
              <a:gd name="connsiteX14" fmla="*/ 8084820 w 8945880"/>
              <a:gd name="connsiteY14" fmla="*/ 131825 h 330408"/>
              <a:gd name="connsiteX15" fmla="*/ 8663940 w 8945880"/>
              <a:gd name="connsiteY15" fmla="*/ 208025 h 330408"/>
              <a:gd name="connsiteX16" fmla="*/ 8945880 w 8945880"/>
              <a:gd name="connsiteY16" fmla="*/ 147065 h 330408"/>
              <a:gd name="connsiteX0" fmla="*/ 0 w 8862060"/>
              <a:gd name="connsiteY0" fmla="*/ 131825 h 3347702"/>
              <a:gd name="connsiteX1" fmla="*/ 396240 w 8862060"/>
              <a:gd name="connsiteY1" fmla="*/ 86105 h 3347702"/>
              <a:gd name="connsiteX2" fmla="*/ 792480 w 8862060"/>
              <a:gd name="connsiteY2" fmla="*/ 40385 h 3347702"/>
              <a:gd name="connsiteX3" fmla="*/ 1120140 w 8862060"/>
              <a:gd name="connsiteY3" fmla="*/ 116585 h 3347702"/>
              <a:gd name="connsiteX4" fmla="*/ 1447800 w 8862060"/>
              <a:gd name="connsiteY4" fmla="*/ 86105 h 3347702"/>
              <a:gd name="connsiteX5" fmla="*/ 1813560 w 8862060"/>
              <a:gd name="connsiteY5" fmla="*/ 116585 h 3347702"/>
              <a:gd name="connsiteX6" fmla="*/ 2232660 w 8862060"/>
              <a:gd name="connsiteY6" fmla="*/ 55625 h 3347702"/>
              <a:gd name="connsiteX7" fmla="*/ 2567940 w 8862060"/>
              <a:gd name="connsiteY7" fmla="*/ 147065 h 3347702"/>
              <a:gd name="connsiteX8" fmla="*/ 3611880 w 8862060"/>
              <a:gd name="connsiteY8" fmla="*/ 93725 h 3347702"/>
              <a:gd name="connsiteX9" fmla="*/ 4030980 w 8862060"/>
              <a:gd name="connsiteY9" fmla="*/ 162305 h 3347702"/>
              <a:gd name="connsiteX10" fmla="*/ 4815840 w 8862060"/>
              <a:gd name="connsiteY10" fmla="*/ 2285 h 3347702"/>
              <a:gd name="connsiteX11" fmla="*/ 5478780 w 8862060"/>
              <a:gd name="connsiteY11" fmla="*/ 86105 h 3347702"/>
              <a:gd name="connsiteX12" fmla="*/ 6667500 w 8862060"/>
              <a:gd name="connsiteY12" fmla="*/ 329945 h 3347702"/>
              <a:gd name="connsiteX13" fmla="*/ 7216140 w 8862060"/>
              <a:gd name="connsiteY13" fmla="*/ 147065 h 3347702"/>
              <a:gd name="connsiteX14" fmla="*/ 8084820 w 8862060"/>
              <a:gd name="connsiteY14" fmla="*/ 131825 h 3347702"/>
              <a:gd name="connsiteX15" fmla="*/ 8663940 w 8862060"/>
              <a:gd name="connsiteY15" fmla="*/ 208025 h 3347702"/>
              <a:gd name="connsiteX16" fmla="*/ 8862060 w 8862060"/>
              <a:gd name="connsiteY16" fmla="*/ 3347465 h 3347702"/>
              <a:gd name="connsiteX0" fmla="*/ 0 w 8879693"/>
              <a:gd name="connsiteY0" fmla="*/ 131825 h 3347465"/>
              <a:gd name="connsiteX1" fmla="*/ 396240 w 8879693"/>
              <a:gd name="connsiteY1" fmla="*/ 86105 h 3347465"/>
              <a:gd name="connsiteX2" fmla="*/ 792480 w 8879693"/>
              <a:gd name="connsiteY2" fmla="*/ 40385 h 3347465"/>
              <a:gd name="connsiteX3" fmla="*/ 1120140 w 8879693"/>
              <a:gd name="connsiteY3" fmla="*/ 116585 h 3347465"/>
              <a:gd name="connsiteX4" fmla="*/ 1447800 w 8879693"/>
              <a:gd name="connsiteY4" fmla="*/ 86105 h 3347465"/>
              <a:gd name="connsiteX5" fmla="*/ 1813560 w 8879693"/>
              <a:gd name="connsiteY5" fmla="*/ 116585 h 3347465"/>
              <a:gd name="connsiteX6" fmla="*/ 2232660 w 8879693"/>
              <a:gd name="connsiteY6" fmla="*/ 55625 h 3347465"/>
              <a:gd name="connsiteX7" fmla="*/ 2567940 w 8879693"/>
              <a:gd name="connsiteY7" fmla="*/ 147065 h 3347465"/>
              <a:gd name="connsiteX8" fmla="*/ 3611880 w 8879693"/>
              <a:gd name="connsiteY8" fmla="*/ 93725 h 3347465"/>
              <a:gd name="connsiteX9" fmla="*/ 4030980 w 8879693"/>
              <a:gd name="connsiteY9" fmla="*/ 162305 h 3347465"/>
              <a:gd name="connsiteX10" fmla="*/ 4815840 w 8879693"/>
              <a:gd name="connsiteY10" fmla="*/ 2285 h 3347465"/>
              <a:gd name="connsiteX11" fmla="*/ 5478780 w 8879693"/>
              <a:gd name="connsiteY11" fmla="*/ 86105 h 3347465"/>
              <a:gd name="connsiteX12" fmla="*/ 6667500 w 8879693"/>
              <a:gd name="connsiteY12" fmla="*/ 329945 h 3347465"/>
              <a:gd name="connsiteX13" fmla="*/ 7216140 w 8879693"/>
              <a:gd name="connsiteY13" fmla="*/ 147065 h 3347465"/>
              <a:gd name="connsiteX14" fmla="*/ 8084820 w 8879693"/>
              <a:gd name="connsiteY14" fmla="*/ 131825 h 3347465"/>
              <a:gd name="connsiteX15" fmla="*/ 8663940 w 8879693"/>
              <a:gd name="connsiteY15" fmla="*/ 208025 h 3347465"/>
              <a:gd name="connsiteX16" fmla="*/ 8869680 w 8879693"/>
              <a:gd name="connsiteY16" fmla="*/ 777240 h 3347465"/>
              <a:gd name="connsiteX17" fmla="*/ 8862060 w 8879693"/>
              <a:gd name="connsiteY17" fmla="*/ 3347465 h 3347465"/>
              <a:gd name="connsiteX0" fmla="*/ 266733 w 9136501"/>
              <a:gd name="connsiteY0" fmla="*/ 131825 h 3400805"/>
              <a:gd name="connsiteX1" fmla="*/ 662973 w 9136501"/>
              <a:gd name="connsiteY1" fmla="*/ 86105 h 3400805"/>
              <a:gd name="connsiteX2" fmla="*/ 1059213 w 9136501"/>
              <a:gd name="connsiteY2" fmla="*/ 40385 h 3400805"/>
              <a:gd name="connsiteX3" fmla="*/ 1386873 w 9136501"/>
              <a:gd name="connsiteY3" fmla="*/ 116585 h 3400805"/>
              <a:gd name="connsiteX4" fmla="*/ 1714533 w 9136501"/>
              <a:gd name="connsiteY4" fmla="*/ 86105 h 3400805"/>
              <a:gd name="connsiteX5" fmla="*/ 2080293 w 9136501"/>
              <a:gd name="connsiteY5" fmla="*/ 116585 h 3400805"/>
              <a:gd name="connsiteX6" fmla="*/ 2499393 w 9136501"/>
              <a:gd name="connsiteY6" fmla="*/ 55625 h 3400805"/>
              <a:gd name="connsiteX7" fmla="*/ 2834673 w 9136501"/>
              <a:gd name="connsiteY7" fmla="*/ 147065 h 3400805"/>
              <a:gd name="connsiteX8" fmla="*/ 3878613 w 9136501"/>
              <a:gd name="connsiteY8" fmla="*/ 93725 h 3400805"/>
              <a:gd name="connsiteX9" fmla="*/ 4297713 w 9136501"/>
              <a:gd name="connsiteY9" fmla="*/ 162305 h 3400805"/>
              <a:gd name="connsiteX10" fmla="*/ 5082573 w 9136501"/>
              <a:gd name="connsiteY10" fmla="*/ 2285 h 3400805"/>
              <a:gd name="connsiteX11" fmla="*/ 5745513 w 9136501"/>
              <a:gd name="connsiteY11" fmla="*/ 86105 h 3400805"/>
              <a:gd name="connsiteX12" fmla="*/ 6934233 w 9136501"/>
              <a:gd name="connsiteY12" fmla="*/ 329945 h 3400805"/>
              <a:gd name="connsiteX13" fmla="*/ 7482873 w 9136501"/>
              <a:gd name="connsiteY13" fmla="*/ 147065 h 3400805"/>
              <a:gd name="connsiteX14" fmla="*/ 8351553 w 9136501"/>
              <a:gd name="connsiteY14" fmla="*/ 131825 h 3400805"/>
              <a:gd name="connsiteX15" fmla="*/ 8930673 w 9136501"/>
              <a:gd name="connsiteY15" fmla="*/ 208025 h 3400805"/>
              <a:gd name="connsiteX16" fmla="*/ 9136413 w 9136501"/>
              <a:gd name="connsiteY16" fmla="*/ 777240 h 3400805"/>
              <a:gd name="connsiteX17" fmla="*/ 33 w 9136501"/>
              <a:gd name="connsiteY17" fmla="*/ 3400805 h 3400805"/>
              <a:gd name="connsiteX0" fmla="*/ 266733 w 9174601"/>
              <a:gd name="connsiteY0" fmla="*/ 131825 h 3490084"/>
              <a:gd name="connsiteX1" fmla="*/ 662973 w 9174601"/>
              <a:gd name="connsiteY1" fmla="*/ 86105 h 3490084"/>
              <a:gd name="connsiteX2" fmla="*/ 1059213 w 9174601"/>
              <a:gd name="connsiteY2" fmla="*/ 40385 h 3490084"/>
              <a:gd name="connsiteX3" fmla="*/ 1386873 w 9174601"/>
              <a:gd name="connsiteY3" fmla="*/ 116585 h 3490084"/>
              <a:gd name="connsiteX4" fmla="*/ 1714533 w 9174601"/>
              <a:gd name="connsiteY4" fmla="*/ 86105 h 3490084"/>
              <a:gd name="connsiteX5" fmla="*/ 2080293 w 9174601"/>
              <a:gd name="connsiteY5" fmla="*/ 116585 h 3490084"/>
              <a:gd name="connsiteX6" fmla="*/ 2499393 w 9174601"/>
              <a:gd name="connsiteY6" fmla="*/ 55625 h 3490084"/>
              <a:gd name="connsiteX7" fmla="*/ 2834673 w 9174601"/>
              <a:gd name="connsiteY7" fmla="*/ 147065 h 3490084"/>
              <a:gd name="connsiteX8" fmla="*/ 3878613 w 9174601"/>
              <a:gd name="connsiteY8" fmla="*/ 93725 h 3490084"/>
              <a:gd name="connsiteX9" fmla="*/ 4297713 w 9174601"/>
              <a:gd name="connsiteY9" fmla="*/ 162305 h 3490084"/>
              <a:gd name="connsiteX10" fmla="*/ 5082573 w 9174601"/>
              <a:gd name="connsiteY10" fmla="*/ 2285 h 3490084"/>
              <a:gd name="connsiteX11" fmla="*/ 5745513 w 9174601"/>
              <a:gd name="connsiteY11" fmla="*/ 86105 h 3490084"/>
              <a:gd name="connsiteX12" fmla="*/ 6934233 w 9174601"/>
              <a:gd name="connsiteY12" fmla="*/ 329945 h 3490084"/>
              <a:gd name="connsiteX13" fmla="*/ 7482873 w 9174601"/>
              <a:gd name="connsiteY13" fmla="*/ 147065 h 3490084"/>
              <a:gd name="connsiteX14" fmla="*/ 8351553 w 9174601"/>
              <a:gd name="connsiteY14" fmla="*/ 131825 h 3490084"/>
              <a:gd name="connsiteX15" fmla="*/ 8930673 w 9174601"/>
              <a:gd name="connsiteY15" fmla="*/ 208025 h 3490084"/>
              <a:gd name="connsiteX16" fmla="*/ 9174513 w 9174601"/>
              <a:gd name="connsiteY16" fmla="*/ 3314700 h 3490084"/>
              <a:gd name="connsiteX17" fmla="*/ 33 w 9174601"/>
              <a:gd name="connsiteY17" fmla="*/ 3400805 h 3490084"/>
              <a:gd name="connsiteX0" fmla="*/ 266733 w 9174601"/>
              <a:gd name="connsiteY0" fmla="*/ 131825 h 3490084"/>
              <a:gd name="connsiteX1" fmla="*/ 662973 w 9174601"/>
              <a:gd name="connsiteY1" fmla="*/ 86105 h 3490084"/>
              <a:gd name="connsiteX2" fmla="*/ 1059213 w 9174601"/>
              <a:gd name="connsiteY2" fmla="*/ 40385 h 3490084"/>
              <a:gd name="connsiteX3" fmla="*/ 1386873 w 9174601"/>
              <a:gd name="connsiteY3" fmla="*/ 116585 h 3490084"/>
              <a:gd name="connsiteX4" fmla="*/ 1714533 w 9174601"/>
              <a:gd name="connsiteY4" fmla="*/ 86105 h 3490084"/>
              <a:gd name="connsiteX5" fmla="*/ 2080293 w 9174601"/>
              <a:gd name="connsiteY5" fmla="*/ 116585 h 3490084"/>
              <a:gd name="connsiteX6" fmla="*/ 2499393 w 9174601"/>
              <a:gd name="connsiteY6" fmla="*/ 55625 h 3490084"/>
              <a:gd name="connsiteX7" fmla="*/ 2834673 w 9174601"/>
              <a:gd name="connsiteY7" fmla="*/ 147065 h 3490084"/>
              <a:gd name="connsiteX8" fmla="*/ 3878613 w 9174601"/>
              <a:gd name="connsiteY8" fmla="*/ 93725 h 3490084"/>
              <a:gd name="connsiteX9" fmla="*/ 4297713 w 9174601"/>
              <a:gd name="connsiteY9" fmla="*/ 162305 h 3490084"/>
              <a:gd name="connsiteX10" fmla="*/ 5082573 w 9174601"/>
              <a:gd name="connsiteY10" fmla="*/ 2285 h 3490084"/>
              <a:gd name="connsiteX11" fmla="*/ 5745513 w 9174601"/>
              <a:gd name="connsiteY11" fmla="*/ 86105 h 3490084"/>
              <a:gd name="connsiteX12" fmla="*/ 6934233 w 9174601"/>
              <a:gd name="connsiteY12" fmla="*/ 329945 h 3490084"/>
              <a:gd name="connsiteX13" fmla="*/ 7482873 w 9174601"/>
              <a:gd name="connsiteY13" fmla="*/ 147065 h 3490084"/>
              <a:gd name="connsiteX14" fmla="*/ 8351553 w 9174601"/>
              <a:gd name="connsiteY14" fmla="*/ 131825 h 3490084"/>
              <a:gd name="connsiteX15" fmla="*/ 8930673 w 9174601"/>
              <a:gd name="connsiteY15" fmla="*/ 208025 h 3490084"/>
              <a:gd name="connsiteX16" fmla="*/ 9174513 w 9174601"/>
              <a:gd name="connsiteY16" fmla="*/ 3314700 h 3490084"/>
              <a:gd name="connsiteX17" fmla="*/ 33 w 9174601"/>
              <a:gd name="connsiteY17" fmla="*/ 3400805 h 3490084"/>
              <a:gd name="connsiteX18" fmla="*/ 266733 w 9174601"/>
              <a:gd name="connsiteY18" fmla="*/ 131825 h 3490084"/>
              <a:gd name="connsiteX0" fmla="*/ 137193 w 9174601"/>
              <a:gd name="connsiteY0" fmla="*/ 154685 h 3490084"/>
              <a:gd name="connsiteX1" fmla="*/ 662973 w 9174601"/>
              <a:gd name="connsiteY1" fmla="*/ 86105 h 3490084"/>
              <a:gd name="connsiteX2" fmla="*/ 1059213 w 9174601"/>
              <a:gd name="connsiteY2" fmla="*/ 40385 h 3490084"/>
              <a:gd name="connsiteX3" fmla="*/ 1386873 w 9174601"/>
              <a:gd name="connsiteY3" fmla="*/ 116585 h 3490084"/>
              <a:gd name="connsiteX4" fmla="*/ 1714533 w 9174601"/>
              <a:gd name="connsiteY4" fmla="*/ 86105 h 3490084"/>
              <a:gd name="connsiteX5" fmla="*/ 2080293 w 9174601"/>
              <a:gd name="connsiteY5" fmla="*/ 116585 h 3490084"/>
              <a:gd name="connsiteX6" fmla="*/ 2499393 w 9174601"/>
              <a:gd name="connsiteY6" fmla="*/ 55625 h 3490084"/>
              <a:gd name="connsiteX7" fmla="*/ 2834673 w 9174601"/>
              <a:gd name="connsiteY7" fmla="*/ 147065 h 3490084"/>
              <a:gd name="connsiteX8" fmla="*/ 3878613 w 9174601"/>
              <a:gd name="connsiteY8" fmla="*/ 93725 h 3490084"/>
              <a:gd name="connsiteX9" fmla="*/ 4297713 w 9174601"/>
              <a:gd name="connsiteY9" fmla="*/ 162305 h 3490084"/>
              <a:gd name="connsiteX10" fmla="*/ 5082573 w 9174601"/>
              <a:gd name="connsiteY10" fmla="*/ 2285 h 3490084"/>
              <a:gd name="connsiteX11" fmla="*/ 5745513 w 9174601"/>
              <a:gd name="connsiteY11" fmla="*/ 86105 h 3490084"/>
              <a:gd name="connsiteX12" fmla="*/ 6934233 w 9174601"/>
              <a:gd name="connsiteY12" fmla="*/ 329945 h 3490084"/>
              <a:gd name="connsiteX13" fmla="*/ 7482873 w 9174601"/>
              <a:gd name="connsiteY13" fmla="*/ 147065 h 3490084"/>
              <a:gd name="connsiteX14" fmla="*/ 8351553 w 9174601"/>
              <a:gd name="connsiteY14" fmla="*/ 131825 h 3490084"/>
              <a:gd name="connsiteX15" fmla="*/ 8930673 w 9174601"/>
              <a:gd name="connsiteY15" fmla="*/ 208025 h 3490084"/>
              <a:gd name="connsiteX16" fmla="*/ 9174513 w 9174601"/>
              <a:gd name="connsiteY16" fmla="*/ 3314700 h 3490084"/>
              <a:gd name="connsiteX17" fmla="*/ 33 w 9174601"/>
              <a:gd name="connsiteY17" fmla="*/ 3400805 h 3490084"/>
              <a:gd name="connsiteX18" fmla="*/ 137193 w 9174601"/>
              <a:gd name="connsiteY18" fmla="*/ 154685 h 3490084"/>
              <a:gd name="connsiteX0" fmla="*/ 137193 w 9204554"/>
              <a:gd name="connsiteY0" fmla="*/ 154685 h 3490084"/>
              <a:gd name="connsiteX1" fmla="*/ 662973 w 9204554"/>
              <a:gd name="connsiteY1" fmla="*/ 86105 h 3490084"/>
              <a:gd name="connsiteX2" fmla="*/ 1059213 w 9204554"/>
              <a:gd name="connsiteY2" fmla="*/ 40385 h 3490084"/>
              <a:gd name="connsiteX3" fmla="*/ 1386873 w 9204554"/>
              <a:gd name="connsiteY3" fmla="*/ 116585 h 3490084"/>
              <a:gd name="connsiteX4" fmla="*/ 1714533 w 9204554"/>
              <a:gd name="connsiteY4" fmla="*/ 86105 h 3490084"/>
              <a:gd name="connsiteX5" fmla="*/ 2080293 w 9204554"/>
              <a:gd name="connsiteY5" fmla="*/ 116585 h 3490084"/>
              <a:gd name="connsiteX6" fmla="*/ 2499393 w 9204554"/>
              <a:gd name="connsiteY6" fmla="*/ 55625 h 3490084"/>
              <a:gd name="connsiteX7" fmla="*/ 2834673 w 9204554"/>
              <a:gd name="connsiteY7" fmla="*/ 147065 h 3490084"/>
              <a:gd name="connsiteX8" fmla="*/ 3878613 w 9204554"/>
              <a:gd name="connsiteY8" fmla="*/ 93725 h 3490084"/>
              <a:gd name="connsiteX9" fmla="*/ 4297713 w 9204554"/>
              <a:gd name="connsiteY9" fmla="*/ 162305 h 3490084"/>
              <a:gd name="connsiteX10" fmla="*/ 5082573 w 9204554"/>
              <a:gd name="connsiteY10" fmla="*/ 2285 h 3490084"/>
              <a:gd name="connsiteX11" fmla="*/ 5745513 w 9204554"/>
              <a:gd name="connsiteY11" fmla="*/ 86105 h 3490084"/>
              <a:gd name="connsiteX12" fmla="*/ 6934233 w 9204554"/>
              <a:gd name="connsiteY12" fmla="*/ 329945 h 3490084"/>
              <a:gd name="connsiteX13" fmla="*/ 7482873 w 9204554"/>
              <a:gd name="connsiteY13" fmla="*/ 147065 h 3490084"/>
              <a:gd name="connsiteX14" fmla="*/ 8351553 w 9204554"/>
              <a:gd name="connsiteY14" fmla="*/ 131825 h 3490084"/>
              <a:gd name="connsiteX15" fmla="*/ 9159273 w 9204554"/>
              <a:gd name="connsiteY15" fmla="*/ 238505 h 3490084"/>
              <a:gd name="connsiteX16" fmla="*/ 9174513 w 9204554"/>
              <a:gd name="connsiteY16" fmla="*/ 3314700 h 3490084"/>
              <a:gd name="connsiteX17" fmla="*/ 33 w 9204554"/>
              <a:gd name="connsiteY17" fmla="*/ 3400805 h 3490084"/>
              <a:gd name="connsiteX18" fmla="*/ 137193 w 9204554"/>
              <a:gd name="connsiteY18" fmla="*/ 154685 h 3490084"/>
              <a:gd name="connsiteX0" fmla="*/ 137193 w 9204554"/>
              <a:gd name="connsiteY0" fmla="*/ 154205 h 3489604"/>
              <a:gd name="connsiteX1" fmla="*/ 662973 w 9204554"/>
              <a:gd name="connsiteY1" fmla="*/ 85625 h 3489604"/>
              <a:gd name="connsiteX2" fmla="*/ 1059213 w 9204554"/>
              <a:gd name="connsiteY2" fmla="*/ 39905 h 3489604"/>
              <a:gd name="connsiteX3" fmla="*/ 1386873 w 9204554"/>
              <a:gd name="connsiteY3" fmla="*/ 116105 h 3489604"/>
              <a:gd name="connsiteX4" fmla="*/ 1714533 w 9204554"/>
              <a:gd name="connsiteY4" fmla="*/ 85625 h 3489604"/>
              <a:gd name="connsiteX5" fmla="*/ 2080293 w 9204554"/>
              <a:gd name="connsiteY5" fmla="*/ 116105 h 3489604"/>
              <a:gd name="connsiteX6" fmla="*/ 2499393 w 9204554"/>
              <a:gd name="connsiteY6" fmla="*/ 55145 h 3489604"/>
              <a:gd name="connsiteX7" fmla="*/ 2834673 w 9204554"/>
              <a:gd name="connsiteY7" fmla="*/ 146585 h 3489604"/>
              <a:gd name="connsiteX8" fmla="*/ 3878613 w 9204554"/>
              <a:gd name="connsiteY8" fmla="*/ 93245 h 3489604"/>
              <a:gd name="connsiteX9" fmla="*/ 4297713 w 9204554"/>
              <a:gd name="connsiteY9" fmla="*/ 161825 h 3489604"/>
              <a:gd name="connsiteX10" fmla="*/ 5082573 w 9204554"/>
              <a:gd name="connsiteY10" fmla="*/ 1805 h 3489604"/>
              <a:gd name="connsiteX11" fmla="*/ 5745513 w 9204554"/>
              <a:gd name="connsiteY11" fmla="*/ 85625 h 3489604"/>
              <a:gd name="connsiteX12" fmla="*/ 6865653 w 9204554"/>
              <a:gd name="connsiteY12" fmla="*/ 238025 h 3489604"/>
              <a:gd name="connsiteX13" fmla="*/ 7482873 w 9204554"/>
              <a:gd name="connsiteY13" fmla="*/ 146585 h 3489604"/>
              <a:gd name="connsiteX14" fmla="*/ 8351553 w 9204554"/>
              <a:gd name="connsiteY14" fmla="*/ 131345 h 3489604"/>
              <a:gd name="connsiteX15" fmla="*/ 9159273 w 9204554"/>
              <a:gd name="connsiteY15" fmla="*/ 238025 h 3489604"/>
              <a:gd name="connsiteX16" fmla="*/ 9174513 w 9204554"/>
              <a:gd name="connsiteY16" fmla="*/ 3314220 h 3489604"/>
              <a:gd name="connsiteX17" fmla="*/ 33 w 9204554"/>
              <a:gd name="connsiteY17" fmla="*/ 3400325 h 3489604"/>
              <a:gd name="connsiteX18" fmla="*/ 137193 w 9204554"/>
              <a:gd name="connsiteY18" fmla="*/ 154205 h 3489604"/>
              <a:gd name="connsiteX0" fmla="*/ 137193 w 9204554"/>
              <a:gd name="connsiteY0" fmla="*/ 154205 h 3489604"/>
              <a:gd name="connsiteX1" fmla="*/ 662973 w 9204554"/>
              <a:gd name="connsiteY1" fmla="*/ 85625 h 3489604"/>
              <a:gd name="connsiteX2" fmla="*/ 1082073 w 9204554"/>
              <a:gd name="connsiteY2" fmla="*/ 70385 h 3489604"/>
              <a:gd name="connsiteX3" fmla="*/ 1386873 w 9204554"/>
              <a:gd name="connsiteY3" fmla="*/ 116105 h 3489604"/>
              <a:gd name="connsiteX4" fmla="*/ 1714533 w 9204554"/>
              <a:gd name="connsiteY4" fmla="*/ 85625 h 3489604"/>
              <a:gd name="connsiteX5" fmla="*/ 2080293 w 9204554"/>
              <a:gd name="connsiteY5" fmla="*/ 116105 h 3489604"/>
              <a:gd name="connsiteX6" fmla="*/ 2499393 w 9204554"/>
              <a:gd name="connsiteY6" fmla="*/ 55145 h 3489604"/>
              <a:gd name="connsiteX7" fmla="*/ 2834673 w 9204554"/>
              <a:gd name="connsiteY7" fmla="*/ 146585 h 3489604"/>
              <a:gd name="connsiteX8" fmla="*/ 3878613 w 9204554"/>
              <a:gd name="connsiteY8" fmla="*/ 93245 h 3489604"/>
              <a:gd name="connsiteX9" fmla="*/ 4297713 w 9204554"/>
              <a:gd name="connsiteY9" fmla="*/ 161825 h 3489604"/>
              <a:gd name="connsiteX10" fmla="*/ 5082573 w 9204554"/>
              <a:gd name="connsiteY10" fmla="*/ 1805 h 3489604"/>
              <a:gd name="connsiteX11" fmla="*/ 5745513 w 9204554"/>
              <a:gd name="connsiteY11" fmla="*/ 85625 h 3489604"/>
              <a:gd name="connsiteX12" fmla="*/ 6865653 w 9204554"/>
              <a:gd name="connsiteY12" fmla="*/ 238025 h 3489604"/>
              <a:gd name="connsiteX13" fmla="*/ 7482873 w 9204554"/>
              <a:gd name="connsiteY13" fmla="*/ 146585 h 3489604"/>
              <a:gd name="connsiteX14" fmla="*/ 8351553 w 9204554"/>
              <a:gd name="connsiteY14" fmla="*/ 131345 h 3489604"/>
              <a:gd name="connsiteX15" fmla="*/ 9159273 w 9204554"/>
              <a:gd name="connsiteY15" fmla="*/ 238025 h 3489604"/>
              <a:gd name="connsiteX16" fmla="*/ 9174513 w 9204554"/>
              <a:gd name="connsiteY16" fmla="*/ 3314220 h 3489604"/>
              <a:gd name="connsiteX17" fmla="*/ 33 w 9204554"/>
              <a:gd name="connsiteY17" fmla="*/ 3400325 h 3489604"/>
              <a:gd name="connsiteX18" fmla="*/ 137193 w 9204554"/>
              <a:gd name="connsiteY18" fmla="*/ 154205 h 3489604"/>
              <a:gd name="connsiteX0" fmla="*/ 137160 w 9602912"/>
              <a:gd name="connsiteY0" fmla="*/ 154205 h 3642894"/>
              <a:gd name="connsiteX1" fmla="*/ 662940 w 9602912"/>
              <a:gd name="connsiteY1" fmla="*/ 85625 h 3642894"/>
              <a:gd name="connsiteX2" fmla="*/ 1082040 w 9602912"/>
              <a:gd name="connsiteY2" fmla="*/ 70385 h 3642894"/>
              <a:gd name="connsiteX3" fmla="*/ 1386840 w 9602912"/>
              <a:gd name="connsiteY3" fmla="*/ 116105 h 3642894"/>
              <a:gd name="connsiteX4" fmla="*/ 1714500 w 9602912"/>
              <a:gd name="connsiteY4" fmla="*/ 85625 h 3642894"/>
              <a:gd name="connsiteX5" fmla="*/ 2080260 w 9602912"/>
              <a:gd name="connsiteY5" fmla="*/ 116105 h 3642894"/>
              <a:gd name="connsiteX6" fmla="*/ 2499360 w 9602912"/>
              <a:gd name="connsiteY6" fmla="*/ 55145 h 3642894"/>
              <a:gd name="connsiteX7" fmla="*/ 2834640 w 9602912"/>
              <a:gd name="connsiteY7" fmla="*/ 146585 h 3642894"/>
              <a:gd name="connsiteX8" fmla="*/ 3878580 w 9602912"/>
              <a:gd name="connsiteY8" fmla="*/ 93245 h 3642894"/>
              <a:gd name="connsiteX9" fmla="*/ 4297680 w 9602912"/>
              <a:gd name="connsiteY9" fmla="*/ 161825 h 3642894"/>
              <a:gd name="connsiteX10" fmla="*/ 5082540 w 9602912"/>
              <a:gd name="connsiteY10" fmla="*/ 1805 h 3642894"/>
              <a:gd name="connsiteX11" fmla="*/ 5745480 w 9602912"/>
              <a:gd name="connsiteY11" fmla="*/ 85625 h 3642894"/>
              <a:gd name="connsiteX12" fmla="*/ 6865620 w 9602912"/>
              <a:gd name="connsiteY12" fmla="*/ 238025 h 3642894"/>
              <a:gd name="connsiteX13" fmla="*/ 7482840 w 9602912"/>
              <a:gd name="connsiteY13" fmla="*/ 146585 h 3642894"/>
              <a:gd name="connsiteX14" fmla="*/ 8351520 w 9602912"/>
              <a:gd name="connsiteY14" fmla="*/ 131345 h 3642894"/>
              <a:gd name="connsiteX15" fmla="*/ 9159240 w 9602912"/>
              <a:gd name="connsiteY15" fmla="*/ 238025 h 3642894"/>
              <a:gd name="connsiteX16" fmla="*/ 9174480 w 9602912"/>
              <a:gd name="connsiteY16" fmla="*/ 3314220 h 3642894"/>
              <a:gd name="connsiteX17" fmla="*/ 3649980 w 9602912"/>
              <a:gd name="connsiteY17" fmla="*/ 3409470 h 3642894"/>
              <a:gd name="connsiteX18" fmla="*/ 0 w 9602912"/>
              <a:gd name="connsiteY18" fmla="*/ 3400325 h 3642894"/>
              <a:gd name="connsiteX19" fmla="*/ 137160 w 9602912"/>
              <a:gd name="connsiteY19" fmla="*/ 154205 h 3642894"/>
              <a:gd name="connsiteX0" fmla="*/ 137160 w 9602912"/>
              <a:gd name="connsiteY0" fmla="*/ 154205 h 3671570"/>
              <a:gd name="connsiteX1" fmla="*/ 662940 w 9602912"/>
              <a:gd name="connsiteY1" fmla="*/ 85625 h 3671570"/>
              <a:gd name="connsiteX2" fmla="*/ 1082040 w 9602912"/>
              <a:gd name="connsiteY2" fmla="*/ 70385 h 3671570"/>
              <a:gd name="connsiteX3" fmla="*/ 1386840 w 9602912"/>
              <a:gd name="connsiteY3" fmla="*/ 116105 h 3671570"/>
              <a:gd name="connsiteX4" fmla="*/ 1714500 w 9602912"/>
              <a:gd name="connsiteY4" fmla="*/ 85625 h 3671570"/>
              <a:gd name="connsiteX5" fmla="*/ 2080260 w 9602912"/>
              <a:gd name="connsiteY5" fmla="*/ 116105 h 3671570"/>
              <a:gd name="connsiteX6" fmla="*/ 2499360 w 9602912"/>
              <a:gd name="connsiteY6" fmla="*/ 55145 h 3671570"/>
              <a:gd name="connsiteX7" fmla="*/ 2834640 w 9602912"/>
              <a:gd name="connsiteY7" fmla="*/ 146585 h 3671570"/>
              <a:gd name="connsiteX8" fmla="*/ 3878580 w 9602912"/>
              <a:gd name="connsiteY8" fmla="*/ 93245 h 3671570"/>
              <a:gd name="connsiteX9" fmla="*/ 4297680 w 9602912"/>
              <a:gd name="connsiteY9" fmla="*/ 161825 h 3671570"/>
              <a:gd name="connsiteX10" fmla="*/ 5082540 w 9602912"/>
              <a:gd name="connsiteY10" fmla="*/ 1805 h 3671570"/>
              <a:gd name="connsiteX11" fmla="*/ 5745480 w 9602912"/>
              <a:gd name="connsiteY11" fmla="*/ 85625 h 3671570"/>
              <a:gd name="connsiteX12" fmla="*/ 6865620 w 9602912"/>
              <a:gd name="connsiteY12" fmla="*/ 238025 h 3671570"/>
              <a:gd name="connsiteX13" fmla="*/ 7482840 w 9602912"/>
              <a:gd name="connsiteY13" fmla="*/ 146585 h 3671570"/>
              <a:gd name="connsiteX14" fmla="*/ 8351520 w 9602912"/>
              <a:gd name="connsiteY14" fmla="*/ 131345 h 3671570"/>
              <a:gd name="connsiteX15" fmla="*/ 9159240 w 9602912"/>
              <a:gd name="connsiteY15" fmla="*/ 238025 h 3671570"/>
              <a:gd name="connsiteX16" fmla="*/ 9174480 w 9602912"/>
              <a:gd name="connsiteY16" fmla="*/ 3314220 h 3671570"/>
              <a:gd name="connsiteX17" fmla="*/ 3649980 w 9602912"/>
              <a:gd name="connsiteY17" fmla="*/ 3409470 h 3671570"/>
              <a:gd name="connsiteX18" fmla="*/ 1221104 w 9602912"/>
              <a:gd name="connsiteY18" fmla="*/ 3447570 h 3671570"/>
              <a:gd name="connsiteX19" fmla="*/ 0 w 9602912"/>
              <a:gd name="connsiteY19" fmla="*/ 3400325 h 3671570"/>
              <a:gd name="connsiteX20" fmla="*/ 137160 w 9602912"/>
              <a:gd name="connsiteY20" fmla="*/ 154205 h 3671570"/>
              <a:gd name="connsiteX0" fmla="*/ 137160 w 9602912"/>
              <a:gd name="connsiteY0" fmla="*/ 154205 h 3671456"/>
              <a:gd name="connsiteX1" fmla="*/ 662940 w 9602912"/>
              <a:gd name="connsiteY1" fmla="*/ 85625 h 3671456"/>
              <a:gd name="connsiteX2" fmla="*/ 1082040 w 9602912"/>
              <a:gd name="connsiteY2" fmla="*/ 70385 h 3671456"/>
              <a:gd name="connsiteX3" fmla="*/ 1386840 w 9602912"/>
              <a:gd name="connsiteY3" fmla="*/ 116105 h 3671456"/>
              <a:gd name="connsiteX4" fmla="*/ 1714500 w 9602912"/>
              <a:gd name="connsiteY4" fmla="*/ 85625 h 3671456"/>
              <a:gd name="connsiteX5" fmla="*/ 2080260 w 9602912"/>
              <a:gd name="connsiteY5" fmla="*/ 116105 h 3671456"/>
              <a:gd name="connsiteX6" fmla="*/ 2499360 w 9602912"/>
              <a:gd name="connsiteY6" fmla="*/ 55145 h 3671456"/>
              <a:gd name="connsiteX7" fmla="*/ 2834640 w 9602912"/>
              <a:gd name="connsiteY7" fmla="*/ 146585 h 3671456"/>
              <a:gd name="connsiteX8" fmla="*/ 3878580 w 9602912"/>
              <a:gd name="connsiteY8" fmla="*/ 93245 h 3671456"/>
              <a:gd name="connsiteX9" fmla="*/ 4297680 w 9602912"/>
              <a:gd name="connsiteY9" fmla="*/ 161825 h 3671456"/>
              <a:gd name="connsiteX10" fmla="*/ 5082540 w 9602912"/>
              <a:gd name="connsiteY10" fmla="*/ 1805 h 3671456"/>
              <a:gd name="connsiteX11" fmla="*/ 5745480 w 9602912"/>
              <a:gd name="connsiteY11" fmla="*/ 85625 h 3671456"/>
              <a:gd name="connsiteX12" fmla="*/ 6865620 w 9602912"/>
              <a:gd name="connsiteY12" fmla="*/ 238025 h 3671456"/>
              <a:gd name="connsiteX13" fmla="*/ 7482840 w 9602912"/>
              <a:gd name="connsiteY13" fmla="*/ 146585 h 3671456"/>
              <a:gd name="connsiteX14" fmla="*/ 8351520 w 9602912"/>
              <a:gd name="connsiteY14" fmla="*/ 131345 h 3671456"/>
              <a:gd name="connsiteX15" fmla="*/ 9159240 w 9602912"/>
              <a:gd name="connsiteY15" fmla="*/ 238025 h 3671456"/>
              <a:gd name="connsiteX16" fmla="*/ 9174480 w 9602912"/>
              <a:gd name="connsiteY16" fmla="*/ 3314220 h 3671456"/>
              <a:gd name="connsiteX17" fmla="*/ 3649980 w 9602912"/>
              <a:gd name="connsiteY17" fmla="*/ 3409470 h 3671456"/>
              <a:gd name="connsiteX18" fmla="*/ 1221104 w 9602912"/>
              <a:gd name="connsiteY18" fmla="*/ 3447570 h 3671456"/>
              <a:gd name="connsiteX19" fmla="*/ 430529 w 9602912"/>
              <a:gd name="connsiteY19" fmla="*/ 3447570 h 3671456"/>
              <a:gd name="connsiteX20" fmla="*/ 0 w 9602912"/>
              <a:gd name="connsiteY20" fmla="*/ 3400325 h 3671456"/>
              <a:gd name="connsiteX21" fmla="*/ 137160 w 9602912"/>
              <a:gd name="connsiteY21" fmla="*/ 154205 h 3671456"/>
              <a:gd name="connsiteX0" fmla="*/ 137160 w 9576845"/>
              <a:gd name="connsiteY0" fmla="*/ 154205 h 3671456"/>
              <a:gd name="connsiteX1" fmla="*/ 662940 w 9576845"/>
              <a:gd name="connsiteY1" fmla="*/ 85625 h 3671456"/>
              <a:gd name="connsiteX2" fmla="*/ 1082040 w 9576845"/>
              <a:gd name="connsiteY2" fmla="*/ 70385 h 3671456"/>
              <a:gd name="connsiteX3" fmla="*/ 1386840 w 9576845"/>
              <a:gd name="connsiteY3" fmla="*/ 116105 h 3671456"/>
              <a:gd name="connsiteX4" fmla="*/ 1714500 w 9576845"/>
              <a:gd name="connsiteY4" fmla="*/ 85625 h 3671456"/>
              <a:gd name="connsiteX5" fmla="*/ 2080260 w 9576845"/>
              <a:gd name="connsiteY5" fmla="*/ 116105 h 3671456"/>
              <a:gd name="connsiteX6" fmla="*/ 2499360 w 9576845"/>
              <a:gd name="connsiteY6" fmla="*/ 55145 h 3671456"/>
              <a:gd name="connsiteX7" fmla="*/ 2834640 w 9576845"/>
              <a:gd name="connsiteY7" fmla="*/ 146585 h 3671456"/>
              <a:gd name="connsiteX8" fmla="*/ 3878580 w 9576845"/>
              <a:gd name="connsiteY8" fmla="*/ 93245 h 3671456"/>
              <a:gd name="connsiteX9" fmla="*/ 4297680 w 9576845"/>
              <a:gd name="connsiteY9" fmla="*/ 161825 h 3671456"/>
              <a:gd name="connsiteX10" fmla="*/ 5082540 w 9576845"/>
              <a:gd name="connsiteY10" fmla="*/ 1805 h 3671456"/>
              <a:gd name="connsiteX11" fmla="*/ 5745480 w 9576845"/>
              <a:gd name="connsiteY11" fmla="*/ 85625 h 3671456"/>
              <a:gd name="connsiteX12" fmla="*/ 6865620 w 9576845"/>
              <a:gd name="connsiteY12" fmla="*/ 238025 h 3671456"/>
              <a:gd name="connsiteX13" fmla="*/ 7482840 w 9576845"/>
              <a:gd name="connsiteY13" fmla="*/ 146585 h 3671456"/>
              <a:gd name="connsiteX14" fmla="*/ 8351520 w 9576845"/>
              <a:gd name="connsiteY14" fmla="*/ 131345 h 3671456"/>
              <a:gd name="connsiteX15" fmla="*/ 9159240 w 9576845"/>
              <a:gd name="connsiteY15" fmla="*/ 238025 h 3671456"/>
              <a:gd name="connsiteX16" fmla="*/ 9174480 w 9576845"/>
              <a:gd name="connsiteY16" fmla="*/ 3314220 h 3671456"/>
              <a:gd name="connsiteX17" fmla="*/ 3649980 w 9576845"/>
              <a:gd name="connsiteY17" fmla="*/ 3409470 h 3671456"/>
              <a:gd name="connsiteX18" fmla="*/ 1221104 w 9576845"/>
              <a:gd name="connsiteY18" fmla="*/ 3447570 h 3671456"/>
              <a:gd name="connsiteX19" fmla="*/ 430529 w 9576845"/>
              <a:gd name="connsiteY19" fmla="*/ 3447570 h 3671456"/>
              <a:gd name="connsiteX20" fmla="*/ 0 w 9576845"/>
              <a:gd name="connsiteY20" fmla="*/ 3400325 h 3671456"/>
              <a:gd name="connsiteX21" fmla="*/ 137160 w 9576845"/>
              <a:gd name="connsiteY21" fmla="*/ 154205 h 3671456"/>
              <a:gd name="connsiteX0" fmla="*/ 137160 w 9576845"/>
              <a:gd name="connsiteY0" fmla="*/ 154205 h 3671456"/>
              <a:gd name="connsiteX1" fmla="*/ 662940 w 9576845"/>
              <a:gd name="connsiteY1" fmla="*/ 85625 h 3671456"/>
              <a:gd name="connsiteX2" fmla="*/ 1082040 w 9576845"/>
              <a:gd name="connsiteY2" fmla="*/ 70385 h 3671456"/>
              <a:gd name="connsiteX3" fmla="*/ 1386840 w 9576845"/>
              <a:gd name="connsiteY3" fmla="*/ 116105 h 3671456"/>
              <a:gd name="connsiteX4" fmla="*/ 1714500 w 9576845"/>
              <a:gd name="connsiteY4" fmla="*/ 85625 h 3671456"/>
              <a:gd name="connsiteX5" fmla="*/ 2080260 w 9576845"/>
              <a:gd name="connsiteY5" fmla="*/ 116105 h 3671456"/>
              <a:gd name="connsiteX6" fmla="*/ 2499360 w 9576845"/>
              <a:gd name="connsiteY6" fmla="*/ 55145 h 3671456"/>
              <a:gd name="connsiteX7" fmla="*/ 2834640 w 9576845"/>
              <a:gd name="connsiteY7" fmla="*/ 146585 h 3671456"/>
              <a:gd name="connsiteX8" fmla="*/ 3878580 w 9576845"/>
              <a:gd name="connsiteY8" fmla="*/ 93245 h 3671456"/>
              <a:gd name="connsiteX9" fmla="*/ 4297680 w 9576845"/>
              <a:gd name="connsiteY9" fmla="*/ 161825 h 3671456"/>
              <a:gd name="connsiteX10" fmla="*/ 5082540 w 9576845"/>
              <a:gd name="connsiteY10" fmla="*/ 1805 h 3671456"/>
              <a:gd name="connsiteX11" fmla="*/ 5745480 w 9576845"/>
              <a:gd name="connsiteY11" fmla="*/ 85625 h 3671456"/>
              <a:gd name="connsiteX12" fmla="*/ 6865620 w 9576845"/>
              <a:gd name="connsiteY12" fmla="*/ 238025 h 3671456"/>
              <a:gd name="connsiteX13" fmla="*/ 7482840 w 9576845"/>
              <a:gd name="connsiteY13" fmla="*/ 146585 h 3671456"/>
              <a:gd name="connsiteX14" fmla="*/ 8351520 w 9576845"/>
              <a:gd name="connsiteY14" fmla="*/ 131345 h 3671456"/>
              <a:gd name="connsiteX15" fmla="*/ 9159240 w 9576845"/>
              <a:gd name="connsiteY15" fmla="*/ 238025 h 3671456"/>
              <a:gd name="connsiteX16" fmla="*/ 9174480 w 9576845"/>
              <a:gd name="connsiteY16" fmla="*/ 3314220 h 3671456"/>
              <a:gd name="connsiteX17" fmla="*/ 3649980 w 9576845"/>
              <a:gd name="connsiteY17" fmla="*/ 3409470 h 3671456"/>
              <a:gd name="connsiteX18" fmla="*/ 1221104 w 9576845"/>
              <a:gd name="connsiteY18" fmla="*/ 3447570 h 3671456"/>
              <a:gd name="connsiteX19" fmla="*/ 430529 w 9576845"/>
              <a:gd name="connsiteY19" fmla="*/ 3447570 h 3671456"/>
              <a:gd name="connsiteX20" fmla="*/ 0 w 9576845"/>
              <a:gd name="connsiteY20" fmla="*/ 3400325 h 3671456"/>
              <a:gd name="connsiteX21" fmla="*/ 137160 w 9576845"/>
              <a:gd name="connsiteY21" fmla="*/ 154205 h 3671456"/>
              <a:gd name="connsiteX0" fmla="*/ 137160 w 9177086"/>
              <a:gd name="connsiteY0" fmla="*/ 154205 h 3671456"/>
              <a:gd name="connsiteX1" fmla="*/ 662940 w 9177086"/>
              <a:gd name="connsiteY1" fmla="*/ 85625 h 3671456"/>
              <a:gd name="connsiteX2" fmla="*/ 1082040 w 9177086"/>
              <a:gd name="connsiteY2" fmla="*/ 70385 h 3671456"/>
              <a:gd name="connsiteX3" fmla="*/ 1386840 w 9177086"/>
              <a:gd name="connsiteY3" fmla="*/ 116105 h 3671456"/>
              <a:gd name="connsiteX4" fmla="*/ 1714500 w 9177086"/>
              <a:gd name="connsiteY4" fmla="*/ 85625 h 3671456"/>
              <a:gd name="connsiteX5" fmla="*/ 2080260 w 9177086"/>
              <a:gd name="connsiteY5" fmla="*/ 116105 h 3671456"/>
              <a:gd name="connsiteX6" fmla="*/ 2499360 w 9177086"/>
              <a:gd name="connsiteY6" fmla="*/ 55145 h 3671456"/>
              <a:gd name="connsiteX7" fmla="*/ 2834640 w 9177086"/>
              <a:gd name="connsiteY7" fmla="*/ 146585 h 3671456"/>
              <a:gd name="connsiteX8" fmla="*/ 3878580 w 9177086"/>
              <a:gd name="connsiteY8" fmla="*/ 93245 h 3671456"/>
              <a:gd name="connsiteX9" fmla="*/ 4297680 w 9177086"/>
              <a:gd name="connsiteY9" fmla="*/ 161825 h 3671456"/>
              <a:gd name="connsiteX10" fmla="*/ 5082540 w 9177086"/>
              <a:gd name="connsiteY10" fmla="*/ 1805 h 3671456"/>
              <a:gd name="connsiteX11" fmla="*/ 5745480 w 9177086"/>
              <a:gd name="connsiteY11" fmla="*/ 85625 h 3671456"/>
              <a:gd name="connsiteX12" fmla="*/ 6865620 w 9177086"/>
              <a:gd name="connsiteY12" fmla="*/ 238025 h 3671456"/>
              <a:gd name="connsiteX13" fmla="*/ 7482840 w 9177086"/>
              <a:gd name="connsiteY13" fmla="*/ 146585 h 3671456"/>
              <a:gd name="connsiteX14" fmla="*/ 8351520 w 9177086"/>
              <a:gd name="connsiteY14" fmla="*/ 131345 h 3671456"/>
              <a:gd name="connsiteX15" fmla="*/ 9159240 w 9177086"/>
              <a:gd name="connsiteY15" fmla="*/ 238025 h 3671456"/>
              <a:gd name="connsiteX16" fmla="*/ 9174480 w 9177086"/>
              <a:gd name="connsiteY16" fmla="*/ 3314220 h 3671456"/>
              <a:gd name="connsiteX17" fmla="*/ 3649980 w 9177086"/>
              <a:gd name="connsiteY17" fmla="*/ 3409470 h 3671456"/>
              <a:gd name="connsiteX18" fmla="*/ 1221104 w 9177086"/>
              <a:gd name="connsiteY18" fmla="*/ 3447570 h 3671456"/>
              <a:gd name="connsiteX19" fmla="*/ 430529 w 9177086"/>
              <a:gd name="connsiteY19" fmla="*/ 3447570 h 3671456"/>
              <a:gd name="connsiteX20" fmla="*/ 0 w 9177086"/>
              <a:gd name="connsiteY20" fmla="*/ 3400325 h 3671456"/>
              <a:gd name="connsiteX21" fmla="*/ 137160 w 9177086"/>
              <a:gd name="connsiteY21" fmla="*/ 154205 h 3671456"/>
              <a:gd name="connsiteX0" fmla="*/ 137160 w 9177086"/>
              <a:gd name="connsiteY0" fmla="*/ 154205 h 3671456"/>
              <a:gd name="connsiteX1" fmla="*/ 662940 w 9177086"/>
              <a:gd name="connsiteY1" fmla="*/ 85625 h 3671456"/>
              <a:gd name="connsiteX2" fmla="*/ 1082040 w 9177086"/>
              <a:gd name="connsiteY2" fmla="*/ 70385 h 3671456"/>
              <a:gd name="connsiteX3" fmla="*/ 1386840 w 9177086"/>
              <a:gd name="connsiteY3" fmla="*/ 116105 h 3671456"/>
              <a:gd name="connsiteX4" fmla="*/ 1714500 w 9177086"/>
              <a:gd name="connsiteY4" fmla="*/ 85625 h 3671456"/>
              <a:gd name="connsiteX5" fmla="*/ 2080260 w 9177086"/>
              <a:gd name="connsiteY5" fmla="*/ 116105 h 3671456"/>
              <a:gd name="connsiteX6" fmla="*/ 2499360 w 9177086"/>
              <a:gd name="connsiteY6" fmla="*/ 55145 h 3671456"/>
              <a:gd name="connsiteX7" fmla="*/ 2834640 w 9177086"/>
              <a:gd name="connsiteY7" fmla="*/ 146585 h 3671456"/>
              <a:gd name="connsiteX8" fmla="*/ 3878580 w 9177086"/>
              <a:gd name="connsiteY8" fmla="*/ 93245 h 3671456"/>
              <a:gd name="connsiteX9" fmla="*/ 4297680 w 9177086"/>
              <a:gd name="connsiteY9" fmla="*/ 161825 h 3671456"/>
              <a:gd name="connsiteX10" fmla="*/ 5082540 w 9177086"/>
              <a:gd name="connsiteY10" fmla="*/ 1805 h 3671456"/>
              <a:gd name="connsiteX11" fmla="*/ 5745480 w 9177086"/>
              <a:gd name="connsiteY11" fmla="*/ 85625 h 3671456"/>
              <a:gd name="connsiteX12" fmla="*/ 6865620 w 9177086"/>
              <a:gd name="connsiteY12" fmla="*/ 238025 h 3671456"/>
              <a:gd name="connsiteX13" fmla="*/ 7482840 w 9177086"/>
              <a:gd name="connsiteY13" fmla="*/ 146585 h 3671456"/>
              <a:gd name="connsiteX14" fmla="*/ 8351520 w 9177086"/>
              <a:gd name="connsiteY14" fmla="*/ 131345 h 3671456"/>
              <a:gd name="connsiteX15" fmla="*/ 9159240 w 9177086"/>
              <a:gd name="connsiteY15" fmla="*/ 238025 h 3671456"/>
              <a:gd name="connsiteX16" fmla="*/ 9174480 w 9177086"/>
              <a:gd name="connsiteY16" fmla="*/ 3314220 h 3671456"/>
              <a:gd name="connsiteX17" fmla="*/ 3649980 w 9177086"/>
              <a:gd name="connsiteY17" fmla="*/ 3409470 h 3671456"/>
              <a:gd name="connsiteX18" fmla="*/ 1221104 w 9177086"/>
              <a:gd name="connsiteY18" fmla="*/ 3447570 h 3671456"/>
              <a:gd name="connsiteX19" fmla="*/ 430529 w 9177086"/>
              <a:gd name="connsiteY19" fmla="*/ 3447570 h 3671456"/>
              <a:gd name="connsiteX20" fmla="*/ 0 w 9177086"/>
              <a:gd name="connsiteY20" fmla="*/ 3400325 h 3671456"/>
              <a:gd name="connsiteX21" fmla="*/ 137160 w 9177086"/>
              <a:gd name="connsiteY21" fmla="*/ 154205 h 3671456"/>
              <a:gd name="connsiteX0" fmla="*/ 137160 w 9177086"/>
              <a:gd name="connsiteY0" fmla="*/ 154205 h 3671456"/>
              <a:gd name="connsiteX1" fmla="*/ 662940 w 9177086"/>
              <a:gd name="connsiteY1" fmla="*/ 85625 h 3671456"/>
              <a:gd name="connsiteX2" fmla="*/ 1082040 w 9177086"/>
              <a:gd name="connsiteY2" fmla="*/ 70385 h 3671456"/>
              <a:gd name="connsiteX3" fmla="*/ 1386840 w 9177086"/>
              <a:gd name="connsiteY3" fmla="*/ 116105 h 3671456"/>
              <a:gd name="connsiteX4" fmla="*/ 1714500 w 9177086"/>
              <a:gd name="connsiteY4" fmla="*/ 85625 h 3671456"/>
              <a:gd name="connsiteX5" fmla="*/ 2080260 w 9177086"/>
              <a:gd name="connsiteY5" fmla="*/ 116105 h 3671456"/>
              <a:gd name="connsiteX6" fmla="*/ 2499360 w 9177086"/>
              <a:gd name="connsiteY6" fmla="*/ 55145 h 3671456"/>
              <a:gd name="connsiteX7" fmla="*/ 2834640 w 9177086"/>
              <a:gd name="connsiteY7" fmla="*/ 146585 h 3671456"/>
              <a:gd name="connsiteX8" fmla="*/ 3878580 w 9177086"/>
              <a:gd name="connsiteY8" fmla="*/ 93245 h 3671456"/>
              <a:gd name="connsiteX9" fmla="*/ 4297680 w 9177086"/>
              <a:gd name="connsiteY9" fmla="*/ 161825 h 3671456"/>
              <a:gd name="connsiteX10" fmla="*/ 5082540 w 9177086"/>
              <a:gd name="connsiteY10" fmla="*/ 1805 h 3671456"/>
              <a:gd name="connsiteX11" fmla="*/ 5745480 w 9177086"/>
              <a:gd name="connsiteY11" fmla="*/ 85625 h 3671456"/>
              <a:gd name="connsiteX12" fmla="*/ 6865620 w 9177086"/>
              <a:gd name="connsiteY12" fmla="*/ 238025 h 3671456"/>
              <a:gd name="connsiteX13" fmla="*/ 7482840 w 9177086"/>
              <a:gd name="connsiteY13" fmla="*/ 146585 h 3671456"/>
              <a:gd name="connsiteX14" fmla="*/ 8351520 w 9177086"/>
              <a:gd name="connsiteY14" fmla="*/ 131345 h 3671456"/>
              <a:gd name="connsiteX15" fmla="*/ 9159240 w 9177086"/>
              <a:gd name="connsiteY15" fmla="*/ 238025 h 3671456"/>
              <a:gd name="connsiteX16" fmla="*/ 9174480 w 9177086"/>
              <a:gd name="connsiteY16" fmla="*/ 3371370 h 3671456"/>
              <a:gd name="connsiteX17" fmla="*/ 3649980 w 9177086"/>
              <a:gd name="connsiteY17" fmla="*/ 3409470 h 3671456"/>
              <a:gd name="connsiteX18" fmla="*/ 1221104 w 9177086"/>
              <a:gd name="connsiteY18" fmla="*/ 3447570 h 3671456"/>
              <a:gd name="connsiteX19" fmla="*/ 430529 w 9177086"/>
              <a:gd name="connsiteY19" fmla="*/ 3447570 h 3671456"/>
              <a:gd name="connsiteX20" fmla="*/ 0 w 9177086"/>
              <a:gd name="connsiteY20" fmla="*/ 3400325 h 3671456"/>
              <a:gd name="connsiteX21" fmla="*/ 137160 w 9177086"/>
              <a:gd name="connsiteY21" fmla="*/ 154205 h 3671456"/>
              <a:gd name="connsiteX0" fmla="*/ 137160 w 9177086"/>
              <a:gd name="connsiteY0" fmla="*/ 154205 h 3671456"/>
              <a:gd name="connsiteX1" fmla="*/ 662940 w 9177086"/>
              <a:gd name="connsiteY1" fmla="*/ 85625 h 3671456"/>
              <a:gd name="connsiteX2" fmla="*/ 1082040 w 9177086"/>
              <a:gd name="connsiteY2" fmla="*/ 70385 h 3671456"/>
              <a:gd name="connsiteX3" fmla="*/ 1386840 w 9177086"/>
              <a:gd name="connsiteY3" fmla="*/ 116105 h 3671456"/>
              <a:gd name="connsiteX4" fmla="*/ 1714500 w 9177086"/>
              <a:gd name="connsiteY4" fmla="*/ 85625 h 3671456"/>
              <a:gd name="connsiteX5" fmla="*/ 2080260 w 9177086"/>
              <a:gd name="connsiteY5" fmla="*/ 116105 h 3671456"/>
              <a:gd name="connsiteX6" fmla="*/ 2499360 w 9177086"/>
              <a:gd name="connsiteY6" fmla="*/ 55145 h 3671456"/>
              <a:gd name="connsiteX7" fmla="*/ 2834640 w 9177086"/>
              <a:gd name="connsiteY7" fmla="*/ 146585 h 3671456"/>
              <a:gd name="connsiteX8" fmla="*/ 3878580 w 9177086"/>
              <a:gd name="connsiteY8" fmla="*/ 93245 h 3671456"/>
              <a:gd name="connsiteX9" fmla="*/ 4297680 w 9177086"/>
              <a:gd name="connsiteY9" fmla="*/ 161825 h 3671456"/>
              <a:gd name="connsiteX10" fmla="*/ 5082540 w 9177086"/>
              <a:gd name="connsiteY10" fmla="*/ 1805 h 3671456"/>
              <a:gd name="connsiteX11" fmla="*/ 5745480 w 9177086"/>
              <a:gd name="connsiteY11" fmla="*/ 85625 h 3671456"/>
              <a:gd name="connsiteX12" fmla="*/ 6865620 w 9177086"/>
              <a:gd name="connsiteY12" fmla="*/ 238025 h 3671456"/>
              <a:gd name="connsiteX13" fmla="*/ 7482840 w 9177086"/>
              <a:gd name="connsiteY13" fmla="*/ 146585 h 3671456"/>
              <a:gd name="connsiteX14" fmla="*/ 8351520 w 9177086"/>
              <a:gd name="connsiteY14" fmla="*/ 131345 h 3671456"/>
              <a:gd name="connsiteX15" fmla="*/ 9159240 w 9177086"/>
              <a:gd name="connsiteY15" fmla="*/ 238025 h 3671456"/>
              <a:gd name="connsiteX16" fmla="*/ 9174480 w 9177086"/>
              <a:gd name="connsiteY16" fmla="*/ 3371370 h 3671456"/>
              <a:gd name="connsiteX17" fmla="*/ 3649980 w 9177086"/>
              <a:gd name="connsiteY17" fmla="*/ 3409470 h 3671456"/>
              <a:gd name="connsiteX18" fmla="*/ 1221104 w 9177086"/>
              <a:gd name="connsiteY18" fmla="*/ 3447570 h 3671456"/>
              <a:gd name="connsiteX19" fmla="*/ 430529 w 9177086"/>
              <a:gd name="connsiteY19" fmla="*/ 3447570 h 3671456"/>
              <a:gd name="connsiteX20" fmla="*/ 0 w 9177086"/>
              <a:gd name="connsiteY20" fmla="*/ 3400325 h 3671456"/>
              <a:gd name="connsiteX21" fmla="*/ 137160 w 9177086"/>
              <a:gd name="connsiteY21" fmla="*/ 154205 h 3671456"/>
              <a:gd name="connsiteX0" fmla="*/ 137160 w 9177086"/>
              <a:gd name="connsiteY0" fmla="*/ 154205 h 3468493"/>
              <a:gd name="connsiteX1" fmla="*/ 662940 w 9177086"/>
              <a:gd name="connsiteY1" fmla="*/ 85625 h 3468493"/>
              <a:gd name="connsiteX2" fmla="*/ 1082040 w 9177086"/>
              <a:gd name="connsiteY2" fmla="*/ 70385 h 3468493"/>
              <a:gd name="connsiteX3" fmla="*/ 1386840 w 9177086"/>
              <a:gd name="connsiteY3" fmla="*/ 116105 h 3468493"/>
              <a:gd name="connsiteX4" fmla="*/ 1714500 w 9177086"/>
              <a:gd name="connsiteY4" fmla="*/ 85625 h 3468493"/>
              <a:gd name="connsiteX5" fmla="*/ 2080260 w 9177086"/>
              <a:gd name="connsiteY5" fmla="*/ 116105 h 3468493"/>
              <a:gd name="connsiteX6" fmla="*/ 2499360 w 9177086"/>
              <a:gd name="connsiteY6" fmla="*/ 55145 h 3468493"/>
              <a:gd name="connsiteX7" fmla="*/ 2834640 w 9177086"/>
              <a:gd name="connsiteY7" fmla="*/ 146585 h 3468493"/>
              <a:gd name="connsiteX8" fmla="*/ 3878580 w 9177086"/>
              <a:gd name="connsiteY8" fmla="*/ 93245 h 3468493"/>
              <a:gd name="connsiteX9" fmla="*/ 4297680 w 9177086"/>
              <a:gd name="connsiteY9" fmla="*/ 161825 h 3468493"/>
              <a:gd name="connsiteX10" fmla="*/ 5082540 w 9177086"/>
              <a:gd name="connsiteY10" fmla="*/ 1805 h 3468493"/>
              <a:gd name="connsiteX11" fmla="*/ 5745480 w 9177086"/>
              <a:gd name="connsiteY11" fmla="*/ 85625 h 3468493"/>
              <a:gd name="connsiteX12" fmla="*/ 6865620 w 9177086"/>
              <a:gd name="connsiteY12" fmla="*/ 238025 h 3468493"/>
              <a:gd name="connsiteX13" fmla="*/ 7482840 w 9177086"/>
              <a:gd name="connsiteY13" fmla="*/ 146585 h 3468493"/>
              <a:gd name="connsiteX14" fmla="*/ 8351520 w 9177086"/>
              <a:gd name="connsiteY14" fmla="*/ 131345 h 3468493"/>
              <a:gd name="connsiteX15" fmla="*/ 9159240 w 9177086"/>
              <a:gd name="connsiteY15" fmla="*/ 238025 h 3468493"/>
              <a:gd name="connsiteX16" fmla="*/ 9174480 w 9177086"/>
              <a:gd name="connsiteY16" fmla="*/ 3371370 h 3468493"/>
              <a:gd name="connsiteX17" fmla="*/ 3649980 w 9177086"/>
              <a:gd name="connsiteY17" fmla="*/ 3409470 h 3468493"/>
              <a:gd name="connsiteX18" fmla="*/ 1221104 w 9177086"/>
              <a:gd name="connsiteY18" fmla="*/ 3447570 h 3468493"/>
              <a:gd name="connsiteX19" fmla="*/ 430529 w 9177086"/>
              <a:gd name="connsiteY19" fmla="*/ 3447570 h 3468493"/>
              <a:gd name="connsiteX20" fmla="*/ 0 w 9177086"/>
              <a:gd name="connsiteY20" fmla="*/ 3400325 h 3468493"/>
              <a:gd name="connsiteX21" fmla="*/ 137160 w 9177086"/>
              <a:gd name="connsiteY21" fmla="*/ 154205 h 3468493"/>
              <a:gd name="connsiteX0" fmla="*/ 139736 w 9179662"/>
              <a:gd name="connsiteY0" fmla="*/ 154205 h 3468493"/>
              <a:gd name="connsiteX1" fmla="*/ 665516 w 9179662"/>
              <a:gd name="connsiteY1" fmla="*/ 85625 h 3468493"/>
              <a:gd name="connsiteX2" fmla="*/ 1084616 w 9179662"/>
              <a:gd name="connsiteY2" fmla="*/ 70385 h 3468493"/>
              <a:gd name="connsiteX3" fmla="*/ 1389416 w 9179662"/>
              <a:gd name="connsiteY3" fmla="*/ 116105 h 3468493"/>
              <a:gd name="connsiteX4" fmla="*/ 1717076 w 9179662"/>
              <a:gd name="connsiteY4" fmla="*/ 85625 h 3468493"/>
              <a:gd name="connsiteX5" fmla="*/ 2082836 w 9179662"/>
              <a:gd name="connsiteY5" fmla="*/ 116105 h 3468493"/>
              <a:gd name="connsiteX6" fmla="*/ 2501936 w 9179662"/>
              <a:gd name="connsiteY6" fmla="*/ 55145 h 3468493"/>
              <a:gd name="connsiteX7" fmla="*/ 2837216 w 9179662"/>
              <a:gd name="connsiteY7" fmla="*/ 146585 h 3468493"/>
              <a:gd name="connsiteX8" fmla="*/ 3881156 w 9179662"/>
              <a:gd name="connsiteY8" fmla="*/ 93245 h 3468493"/>
              <a:gd name="connsiteX9" fmla="*/ 4300256 w 9179662"/>
              <a:gd name="connsiteY9" fmla="*/ 161825 h 3468493"/>
              <a:gd name="connsiteX10" fmla="*/ 5085116 w 9179662"/>
              <a:gd name="connsiteY10" fmla="*/ 1805 h 3468493"/>
              <a:gd name="connsiteX11" fmla="*/ 5748056 w 9179662"/>
              <a:gd name="connsiteY11" fmla="*/ 85625 h 3468493"/>
              <a:gd name="connsiteX12" fmla="*/ 6868196 w 9179662"/>
              <a:gd name="connsiteY12" fmla="*/ 238025 h 3468493"/>
              <a:gd name="connsiteX13" fmla="*/ 7485416 w 9179662"/>
              <a:gd name="connsiteY13" fmla="*/ 146585 h 3468493"/>
              <a:gd name="connsiteX14" fmla="*/ 8354096 w 9179662"/>
              <a:gd name="connsiteY14" fmla="*/ 131345 h 3468493"/>
              <a:gd name="connsiteX15" fmla="*/ 9161816 w 9179662"/>
              <a:gd name="connsiteY15" fmla="*/ 238025 h 3468493"/>
              <a:gd name="connsiteX16" fmla="*/ 9177056 w 9179662"/>
              <a:gd name="connsiteY16" fmla="*/ 3371370 h 3468493"/>
              <a:gd name="connsiteX17" fmla="*/ 3652556 w 9179662"/>
              <a:gd name="connsiteY17" fmla="*/ 3409470 h 3468493"/>
              <a:gd name="connsiteX18" fmla="*/ 1223680 w 9179662"/>
              <a:gd name="connsiteY18" fmla="*/ 3447570 h 3468493"/>
              <a:gd name="connsiteX19" fmla="*/ 433105 w 9179662"/>
              <a:gd name="connsiteY19" fmla="*/ 3447570 h 3468493"/>
              <a:gd name="connsiteX20" fmla="*/ 2576 w 9179662"/>
              <a:gd name="connsiteY20" fmla="*/ 3400325 h 3468493"/>
              <a:gd name="connsiteX21" fmla="*/ 139736 w 9179662"/>
              <a:gd name="connsiteY21" fmla="*/ 154205 h 3468493"/>
              <a:gd name="connsiteX0" fmla="*/ 139736 w 9179662"/>
              <a:gd name="connsiteY0" fmla="*/ 154205 h 3449315"/>
              <a:gd name="connsiteX1" fmla="*/ 665516 w 9179662"/>
              <a:gd name="connsiteY1" fmla="*/ 85625 h 3449315"/>
              <a:gd name="connsiteX2" fmla="*/ 1084616 w 9179662"/>
              <a:gd name="connsiteY2" fmla="*/ 70385 h 3449315"/>
              <a:gd name="connsiteX3" fmla="*/ 1389416 w 9179662"/>
              <a:gd name="connsiteY3" fmla="*/ 116105 h 3449315"/>
              <a:gd name="connsiteX4" fmla="*/ 1717076 w 9179662"/>
              <a:gd name="connsiteY4" fmla="*/ 85625 h 3449315"/>
              <a:gd name="connsiteX5" fmla="*/ 2082836 w 9179662"/>
              <a:gd name="connsiteY5" fmla="*/ 116105 h 3449315"/>
              <a:gd name="connsiteX6" fmla="*/ 2501936 w 9179662"/>
              <a:gd name="connsiteY6" fmla="*/ 55145 h 3449315"/>
              <a:gd name="connsiteX7" fmla="*/ 2837216 w 9179662"/>
              <a:gd name="connsiteY7" fmla="*/ 146585 h 3449315"/>
              <a:gd name="connsiteX8" fmla="*/ 3881156 w 9179662"/>
              <a:gd name="connsiteY8" fmla="*/ 93245 h 3449315"/>
              <a:gd name="connsiteX9" fmla="*/ 4300256 w 9179662"/>
              <a:gd name="connsiteY9" fmla="*/ 161825 h 3449315"/>
              <a:gd name="connsiteX10" fmla="*/ 5085116 w 9179662"/>
              <a:gd name="connsiteY10" fmla="*/ 1805 h 3449315"/>
              <a:gd name="connsiteX11" fmla="*/ 5748056 w 9179662"/>
              <a:gd name="connsiteY11" fmla="*/ 85625 h 3449315"/>
              <a:gd name="connsiteX12" fmla="*/ 6868196 w 9179662"/>
              <a:gd name="connsiteY12" fmla="*/ 238025 h 3449315"/>
              <a:gd name="connsiteX13" fmla="*/ 7485416 w 9179662"/>
              <a:gd name="connsiteY13" fmla="*/ 146585 h 3449315"/>
              <a:gd name="connsiteX14" fmla="*/ 8354096 w 9179662"/>
              <a:gd name="connsiteY14" fmla="*/ 131345 h 3449315"/>
              <a:gd name="connsiteX15" fmla="*/ 9161816 w 9179662"/>
              <a:gd name="connsiteY15" fmla="*/ 238025 h 3449315"/>
              <a:gd name="connsiteX16" fmla="*/ 9177056 w 9179662"/>
              <a:gd name="connsiteY16" fmla="*/ 3371370 h 3449315"/>
              <a:gd name="connsiteX17" fmla="*/ 3652556 w 9179662"/>
              <a:gd name="connsiteY17" fmla="*/ 3409470 h 3449315"/>
              <a:gd name="connsiteX18" fmla="*/ 1223680 w 9179662"/>
              <a:gd name="connsiteY18" fmla="*/ 3447570 h 3449315"/>
              <a:gd name="connsiteX19" fmla="*/ 433105 w 9179662"/>
              <a:gd name="connsiteY19" fmla="*/ 3447570 h 3449315"/>
              <a:gd name="connsiteX20" fmla="*/ 2576 w 9179662"/>
              <a:gd name="connsiteY20" fmla="*/ 3400325 h 3449315"/>
              <a:gd name="connsiteX21" fmla="*/ 139736 w 9179662"/>
              <a:gd name="connsiteY21" fmla="*/ 154205 h 3449315"/>
              <a:gd name="connsiteX0" fmla="*/ 139736 w 9179662"/>
              <a:gd name="connsiteY0" fmla="*/ 154205 h 3449315"/>
              <a:gd name="connsiteX1" fmla="*/ 665516 w 9179662"/>
              <a:gd name="connsiteY1" fmla="*/ 85625 h 3449315"/>
              <a:gd name="connsiteX2" fmla="*/ 1084616 w 9179662"/>
              <a:gd name="connsiteY2" fmla="*/ 70385 h 3449315"/>
              <a:gd name="connsiteX3" fmla="*/ 1389416 w 9179662"/>
              <a:gd name="connsiteY3" fmla="*/ 116105 h 3449315"/>
              <a:gd name="connsiteX4" fmla="*/ 1717076 w 9179662"/>
              <a:gd name="connsiteY4" fmla="*/ 85625 h 3449315"/>
              <a:gd name="connsiteX5" fmla="*/ 2082836 w 9179662"/>
              <a:gd name="connsiteY5" fmla="*/ 116105 h 3449315"/>
              <a:gd name="connsiteX6" fmla="*/ 2501936 w 9179662"/>
              <a:gd name="connsiteY6" fmla="*/ 55145 h 3449315"/>
              <a:gd name="connsiteX7" fmla="*/ 2837216 w 9179662"/>
              <a:gd name="connsiteY7" fmla="*/ 146585 h 3449315"/>
              <a:gd name="connsiteX8" fmla="*/ 3881156 w 9179662"/>
              <a:gd name="connsiteY8" fmla="*/ 93245 h 3449315"/>
              <a:gd name="connsiteX9" fmla="*/ 4300256 w 9179662"/>
              <a:gd name="connsiteY9" fmla="*/ 161825 h 3449315"/>
              <a:gd name="connsiteX10" fmla="*/ 5085116 w 9179662"/>
              <a:gd name="connsiteY10" fmla="*/ 1805 h 3449315"/>
              <a:gd name="connsiteX11" fmla="*/ 5748056 w 9179662"/>
              <a:gd name="connsiteY11" fmla="*/ 85625 h 3449315"/>
              <a:gd name="connsiteX12" fmla="*/ 6868196 w 9179662"/>
              <a:gd name="connsiteY12" fmla="*/ 238025 h 3449315"/>
              <a:gd name="connsiteX13" fmla="*/ 7485416 w 9179662"/>
              <a:gd name="connsiteY13" fmla="*/ 146585 h 3449315"/>
              <a:gd name="connsiteX14" fmla="*/ 8354096 w 9179662"/>
              <a:gd name="connsiteY14" fmla="*/ 131345 h 3449315"/>
              <a:gd name="connsiteX15" fmla="*/ 9161816 w 9179662"/>
              <a:gd name="connsiteY15" fmla="*/ 238025 h 3449315"/>
              <a:gd name="connsiteX16" fmla="*/ 9177056 w 9179662"/>
              <a:gd name="connsiteY16" fmla="*/ 3371370 h 3449315"/>
              <a:gd name="connsiteX17" fmla="*/ 3652556 w 9179662"/>
              <a:gd name="connsiteY17" fmla="*/ 3409470 h 3449315"/>
              <a:gd name="connsiteX18" fmla="*/ 1223680 w 9179662"/>
              <a:gd name="connsiteY18" fmla="*/ 3447570 h 3449315"/>
              <a:gd name="connsiteX19" fmla="*/ 433105 w 9179662"/>
              <a:gd name="connsiteY19" fmla="*/ 3447570 h 3449315"/>
              <a:gd name="connsiteX20" fmla="*/ 2576 w 9179662"/>
              <a:gd name="connsiteY20" fmla="*/ 3400325 h 3449315"/>
              <a:gd name="connsiteX21" fmla="*/ 139736 w 9179662"/>
              <a:gd name="connsiteY21" fmla="*/ 154205 h 344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179662" h="3449315">
                <a:moveTo>
                  <a:pt x="139736" y="154205"/>
                </a:moveTo>
                <a:lnTo>
                  <a:pt x="665516" y="85625"/>
                </a:lnTo>
                <a:cubicBezTo>
                  <a:pt x="797596" y="70385"/>
                  <a:pt x="963966" y="65305"/>
                  <a:pt x="1084616" y="70385"/>
                </a:cubicBezTo>
                <a:cubicBezTo>
                  <a:pt x="1205266" y="75465"/>
                  <a:pt x="1284006" y="113565"/>
                  <a:pt x="1389416" y="116105"/>
                </a:cubicBezTo>
                <a:cubicBezTo>
                  <a:pt x="1494826" y="118645"/>
                  <a:pt x="1601506" y="85625"/>
                  <a:pt x="1717076" y="85625"/>
                </a:cubicBezTo>
                <a:cubicBezTo>
                  <a:pt x="1832646" y="85625"/>
                  <a:pt x="1952026" y="121185"/>
                  <a:pt x="2082836" y="116105"/>
                </a:cubicBezTo>
                <a:cubicBezTo>
                  <a:pt x="2213646" y="111025"/>
                  <a:pt x="2376206" y="50065"/>
                  <a:pt x="2501936" y="55145"/>
                </a:cubicBezTo>
                <a:cubicBezTo>
                  <a:pt x="2627666" y="60225"/>
                  <a:pt x="2607346" y="140235"/>
                  <a:pt x="2837216" y="146585"/>
                </a:cubicBezTo>
                <a:cubicBezTo>
                  <a:pt x="3067086" y="152935"/>
                  <a:pt x="3637316" y="90705"/>
                  <a:pt x="3881156" y="93245"/>
                </a:cubicBezTo>
                <a:cubicBezTo>
                  <a:pt x="4124996" y="95785"/>
                  <a:pt x="4099596" y="177065"/>
                  <a:pt x="4300256" y="161825"/>
                </a:cubicBezTo>
                <a:cubicBezTo>
                  <a:pt x="4500916" y="146585"/>
                  <a:pt x="4843816" y="14505"/>
                  <a:pt x="5085116" y="1805"/>
                </a:cubicBezTo>
                <a:cubicBezTo>
                  <a:pt x="5326416" y="-10895"/>
                  <a:pt x="5450876" y="46255"/>
                  <a:pt x="5748056" y="85625"/>
                </a:cubicBezTo>
                <a:cubicBezTo>
                  <a:pt x="6045236" y="124995"/>
                  <a:pt x="6578636" y="227865"/>
                  <a:pt x="6868196" y="238025"/>
                </a:cubicBezTo>
                <a:cubicBezTo>
                  <a:pt x="7157756" y="248185"/>
                  <a:pt x="7237766" y="164365"/>
                  <a:pt x="7485416" y="146585"/>
                </a:cubicBezTo>
                <a:cubicBezTo>
                  <a:pt x="7733066" y="128805"/>
                  <a:pt x="8074696" y="116105"/>
                  <a:pt x="8354096" y="131345"/>
                </a:cubicBezTo>
                <a:cubicBezTo>
                  <a:pt x="8633496" y="146585"/>
                  <a:pt x="9024021" y="158396"/>
                  <a:pt x="9161816" y="238025"/>
                </a:cubicBezTo>
                <a:cubicBezTo>
                  <a:pt x="9156736" y="412904"/>
                  <a:pt x="9188803" y="2795171"/>
                  <a:pt x="9177056" y="3371370"/>
                </a:cubicBezTo>
                <a:cubicBezTo>
                  <a:pt x="8203284" y="3414169"/>
                  <a:pt x="5001931" y="3353908"/>
                  <a:pt x="3652556" y="3409470"/>
                </a:cubicBezTo>
                <a:cubicBezTo>
                  <a:pt x="2303181" y="3465033"/>
                  <a:pt x="1814230" y="3423758"/>
                  <a:pt x="1223680" y="3447570"/>
                </a:cubicBezTo>
                <a:cubicBezTo>
                  <a:pt x="680755" y="3433282"/>
                  <a:pt x="636622" y="3455444"/>
                  <a:pt x="433105" y="3447570"/>
                </a:cubicBezTo>
                <a:cubicBezTo>
                  <a:pt x="229588" y="3439696"/>
                  <a:pt x="321346" y="3423756"/>
                  <a:pt x="2576" y="3400325"/>
                </a:cubicBezTo>
                <a:cubicBezTo>
                  <a:pt x="-18379" y="2318285"/>
                  <a:pt x="94016" y="1236245"/>
                  <a:pt x="139736" y="154205"/>
                </a:cubicBezTo>
                <a:close/>
              </a:path>
            </a:pathLst>
          </a:cu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4" name="Freeform 113"/>
          <p:cNvSpPr/>
          <p:nvPr/>
        </p:nvSpPr>
        <p:spPr>
          <a:xfrm>
            <a:off x="-6762" y="3657600"/>
            <a:ext cx="2902744" cy="3276600"/>
          </a:xfrm>
          <a:custGeom>
            <a:avLst/>
            <a:gdLst>
              <a:gd name="connsiteX0" fmla="*/ 2667000 w 2956560"/>
              <a:gd name="connsiteY0" fmla="*/ 3962400 h 3962400"/>
              <a:gd name="connsiteX1" fmla="*/ 2827020 w 2956560"/>
              <a:gd name="connsiteY1" fmla="*/ 3810000 h 3962400"/>
              <a:gd name="connsiteX2" fmla="*/ 2956560 w 2956560"/>
              <a:gd name="connsiteY2" fmla="*/ 3512820 h 3962400"/>
              <a:gd name="connsiteX3" fmla="*/ 2705100 w 2956560"/>
              <a:gd name="connsiteY3" fmla="*/ 3329940 h 3962400"/>
              <a:gd name="connsiteX4" fmla="*/ 2095500 w 2956560"/>
              <a:gd name="connsiteY4" fmla="*/ 2979420 h 3962400"/>
              <a:gd name="connsiteX5" fmla="*/ 2286000 w 2956560"/>
              <a:gd name="connsiteY5" fmla="*/ 2727960 h 3962400"/>
              <a:gd name="connsiteX6" fmla="*/ 2506980 w 2956560"/>
              <a:gd name="connsiteY6" fmla="*/ 2468880 h 3962400"/>
              <a:gd name="connsiteX7" fmla="*/ 2324100 w 2956560"/>
              <a:gd name="connsiteY7" fmla="*/ 2369820 h 3962400"/>
              <a:gd name="connsiteX8" fmla="*/ 2461260 w 2956560"/>
              <a:gd name="connsiteY8" fmla="*/ 2225040 h 3962400"/>
              <a:gd name="connsiteX9" fmla="*/ 2324100 w 2956560"/>
              <a:gd name="connsiteY9" fmla="*/ 2103120 h 3962400"/>
              <a:gd name="connsiteX10" fmla="*/ 1943100 w 2956560"/>
              <a:gd name="connsiteY10" fmla="*/ 1684020 h 3962400"/>
              <a:gd name="connsiteX11" fmla="*/ 1874520 w 2956560"/>
              <a:gd name="connsiteY11" fmla="*/ 1432560 h 3962400"/>
              <a:gd name="connsiteX12" fmla="*/ 1699260 w 2956560"/>
              <a:gd name="connsiteY12" fmla="*/ 1242060 h 3962400"/>
              <a:gd name="connsiteX13" fmla="*/ 1508760 w 2956560"/>
              <a:gd name="connsiteY13" fmla="*/ 1074420 h 3962400"/>
              <a:gd name="connsiteX14" fmla="*/ 1394460 w 2956560"/>
              <a:gd name="connsiteY14" fmla="*/ 822960 h 3962400"/>
              <a:gd name="connsiteX15" fmla="*/ 1394460 w 2956560"/>
              <a:gd name="connsiteY15" fmla="*/ 754380 h 3962400"/>
              <a:gd name="connsiteX16" fmla="*/ 1074420 w 2956560"/>
              <a:gd name="connsiteY16" fmla="*/ 609600 h 3962400"/>
              <a:gd name="connsiteX17" fmla="*/ 563880 w 2956560"/>
              <a:gd name="connsiteY17" fmla="*/ 327660 h 3962400"/>
              <a:gd name="connsiteX18" fmla="*/ 144780 w 2956560"/>
              <a:gd name="connsiteY18" fmla="*/ 38100 h 3962400"/>
              <a:gd name="connsiteX19" fmla="*/ 0 w 2956560"/>
              <a:gd name="connsiteY19" fmla="*/ 0 h 3962400"/>
              <a:gd name="connsiteX0" fmla="*/ 2560320 w 2849880"/>
              <a:gd name="connsiteY0" fmla="*/ 3924300 h 3939540"/>
              <a:gd name="connsiteX1" fmla="*/ 2720340 w 2849880"/>
              <a:gd name="connsiteY1" fmla="*/ 3771900 h 3939540"/>
              <a:gd name="connsiteX2" fmla="*/ 2849880 w 2849880"/>
              <a:gd name="connsiteY2" fmla="*/ 3474720 h 3939540"/>
              <a:gd name="connsiteX3" fmla="*/ 2598420 w 2849880"/>
              <a:gd name="connsiteY3" fmla="*/ 3291840 h 3939540"/>
              <a:gd name="connsiteX4" fmla="*/ 1988820 w 2849880"/>
              <a:gd name="connsiteY4" fmla="*/ 2941320 h 3939540"/>
              <a:gd name="connsiteX5" fmla="*/ 2179320 w 2849880"/>
              <a:gd name="connsiteY5" fmla="*/ 2689860 h 3939540"/>
              <a:gd name="connsiteX6" fmla="*/ 2400300 w 2849880"/>
              <a:gd name="connsiteY6" fmla="*/ 2430780 h 3939540"/>
              <a:gd name="connsiteX7" fmla="*/ 2217420 w 2849880"/>
              <a:gd name="connsiteY7" fmla="*/ 2331720 h 3939540"/>
              <a:gd name="connsiteX8" fmla="*/ 2354580 w 2849880"/>
              <a:gd name="connsiteY8" fmla="*/ 2186940 h 3939540"/>
              <a:gd name="connsiteX9" fmla="*/ 2217420 w 2849880"/>
              <a:gd name="connsiteY9" fmla="*/ 2065020 h 3939540"/>
              <a:gd name="connsiteX10" fmla="*/ 1836420 w 2849880"/>
              <a:gd name="connsiteY10" fmla="*/ 1645920 h 3939540"/>
              <a:gd name="connsiteX11" fmla="*/ 1767840 w 2849880"/>
              <a:gd name="connsiteY11" fmla="*/ 1394460 h 3939540"/>
              <a:gd name="connsiteX12" fmla="*/ 1592580 w 2849880"/>
              <a:gd name="connsiteY12" fmla="*/ 1203960 h 3939540"/>
              <a:gd name="connsiteX13" fmla="*/ 1402080 w 2849880"/>
              <a:gd name="connsiteY13" fmla="*/ 1036320 h 3939540"/>
              <a:gd name="connsiteX14" fmla="*/ 1287780 w 2849880"/>
              <a:gd name="connsiteY14" fmla="*/ 784860 h 3939540"/>
              <a:gd name="connsiteX15" fmla="*/ 1287780 w 2849880"/>
              <a:gd name="connsiteY15" fmla="*/ 716280 h 3939540"/>
              <a:gd name="connsiteX16" fmla="*/ 967740 w 2849880"/>
              <a:gd name="connsiteY16" fmla="*/ 571500 h 3939540"/>
              <a:gd name="connsiteX17" fmla="*/ 457200 w 2849880"/>
              <a:gd name="connsiteY17" fmla="*/ 289560 h 3939540"/>
              <a:gd name="connsiteX18" fmla="*/ 38100 w 2849880"/>
              <a:gd name="connsiteY18" fmla="*/ 0 h 3939540"/>
              <a:gd name="connsiteX19" fmla="*/ 0 w 2849880"/>
              <a:gd name="connsiteY19" fmla="*/ 3939540 h 3939540"/>
              <a:gd name="connsiteX0" fmla="*/ 2522220 w 2811780"/>
              <a:gd name="connsiteY0" fmla="*/ 3924300 h 3939540"/>
              <a:gd name="connsiteX1" fmla="*/ 2682240 w 2811780"/>
              <a:gd name="connsiteY1" fmla="*/ 3771900 h 3939540"/>
              <a:gd name="connsiteX2" fmla="*/ 2811780 w 2811780"/>
              <a:gd name="connsiteY2" fmla="*/ 3474720 h 3939540"/>
              <a:gd name="connsiteX3" fmla="*/ 2560320 w 2811780"/>
              <a:gd name="connsiteY3" fmla="*/ 3291840 h 3939540"/>
              <a:gd name="connsiteX4" fmla="*/ 1950720 w 2811780"/>
              <a:gd name="connsiteY4" fmla="*/ 2941320 h 3939540"/>
              <a:gd name="connsiteX5" fmla="*/ 2141220 w 2811780"/>
              <a:gd name="connsiteY5" fmla="*/ 2689860 h 3939540"/>
              <a:gd name="connsiteX6" fmla="*/ 2362200 w 2811780"/>
              <a:gd name="connsiteY6" fmla="*/ 2430780 h 3939540"/>
              <a:gd name="connsiteX7" fmla="*/ 2179320 w 2811780"/>
              <a:gd name="connsiteY7" fmla="*/ 2331720 h 3939540"/>
              <a:gd name="connsiteX8" fmla="*/ 2316480 w 2811780"/>
              <a:gd name="connsiteY8" fmla="*/ 2186940 h 3939540"/>
              <a:gd name="connsiteX9" fmla="*/ 2179320 w 2811780"/>
              <a:gd name="connsiteY9" fmla="*/ 2065020 h 3939540"/>
              <a:gd name="connsiteX10" fmla="*/ 1798320 w 2811780"/>
              <a:gd name="connsiteY10" fmla="*/ 1645920 h 3939540"/>
              <a:gd name="connsiteX11" fmla="*/ 1729740 w 2811780"/>
              <a:gd name="connsiteY11" fmla="*/ 1394460 h 3939540"/>
              <a:gd name="connsiteX12" fmla="*/ 1554480 w 2811780"/>
              <a:gd name="connsiteY12" fmla="*/ 1203960 h 3939540"/>
              <a:gd name="connsiteX13" fmla="*/ 1363980 w 2811780"/>
              <a:gd name="connsiteY13" fmla="*/ 1036320 h 3939540"/>
              <a:gd name="connsiteX14" fmla="*/ 1249680 w 2811780"/>
              <a:gd name="connsiteY14" fmla="*/ 784860 h 3939540"/>
              <a:gd name="connsiteX15" fmla="*/ 1249680 w 2811780"/>
              <a:gd name="connsiteY15" fmla="*/ 716280 h 3939540"/>
              <a:gd name="connsiteX16" fmla="*/ 929640 w 2811780"/>
              <a:gd name="connsiteY16" fmla="*/ 571500 h 3939540"/>
              <a:gd name="connsiteX17" fmla="*/ 419100 w 2811780"/>
              <a:gd name="connsiteY17" fmla="*/ 289560 h 3939540"/>
              <a:gd name="connsiteX18" fmla="*/ 0 w 2811780"/>
              <a:gd name="connsiteY18" fmla="*/ 0 h 3939540"/>
              <a:gd name="connsiteX19" fmla="*/ 2476500 w 2811780"/>
              <a:gd name="connsiteY19" fmla="*/ 3939540 h 3939540"/>
              <a:gd name="connsiteX0" fmla="*/ 2522220 w 2811780"/>
              <a:gd name="connsiteY0" fmla="*/ 3924300 h 3939540"/>
              <a:gd name="connsiteX1" fmla="*/ 2682240 w 2811780"/>
              <a:gd name="connsiteY1" fmla="*/ 3771900 h 3939540"/>
              <a:gd name="connsiteX2" fmla="*/ 2811780 w 2811780"/>
              <a:gd name="connsiteY2" fmla="*/ 3474720 h 3939540"/>
              <a:gd name="connsiteX3" fmla="*/ 2560320 w 2811780"/>
              <a:gd name="connsiteY3" fmla="*/ 3291840 h 3939540"/>
              <a:gd name="connsiteX4" fmla="*/ 1950720 w 2811780"/>
              <a:gd name="connsiteY4" fmla="*/ 2941320 h 3939540"/>
              <a:gd name="connsiteX5" fmla="*/ 2141220 w 2811780"/>
              <a:gd name="connsiteY5" fmla="*/ 2689860 h 3939540"/>
              <a:gd name="connsiteX6" fmla="*/ 2362200 w 2811780"/>
              <a:gd name="connsiteY6" fmla="*/ 2430780 h 3939540"/>
              <a:gd name="connsiteX7" fmla="*/ 2179320 w 2811780"/>
              <a:gd name="connsiteY7" fmla="*/ 2331720 h 3939540"/>
              <a:gd name="connsiteX8" fmla="*/ 2316480 w 2811780"/>
              <a:gd name="connsiteY8" fmla="*/ 2186940 h 3939540"/>
              <a:gd name="connsiteX9" fmla="*/ 2179320 w 2811780"/>
              <a:gd name="connsiteY9" fmla="*/ 2065020 h 3939540"/>
              <a:gd name="connsiteX10" fmla="*/ 1798320 w 2811780"/>
              <a:gd name="connsiteY10" fmla="*/ 1645920 h 3939540"/>
              <a:gd name="connsiteX11" fmla="*/ 1729740 w 2811780"/>
              <a:gd name="connsiteY11" fmla="*/ 1394460 h 3939540"/>
              <a:gd name="connsiteX12" fmla="*/ 1554480 w 2811780"/>
              <a:gd name="connsiteY12" fmla="*/ 1203960 h 3939540"/>
              <a:gd name="connsiteX13" fmla="*/ 1363980 w 2811780"/>
              <a:gd name="connsiteY13" fmla="*/ 1036320 h 3939540"/>
              <a:gd name="connsiteX14" fmla="*/ 1249680 w 2811780"/>
              <a:gd name="connsiteY14" fmla="*/ 784860 h 3939540"/>
              <a:gd name="connsiteX15" fmla="*/ 1249680 w 2811780"/>
              <a:gd name="connsiteY15" fmla="*/ 716280 h 3939540"/>
              <a:gd name="connsiteX16" fmla="*/ 929640 w 2811780"/>
              <a:gd name="connsiteY16" fmla="*/ 571500 h 3939540"/>
              <a:gd name="connsiteX17" fmla="*/ 419100 w 2811780"/>
              <a:gd name="connsiteY17" fmla="*/ 289560 h 3939540"/>
              <a:gd name="connsiteX18" fmla="*/ 0 w 2811780"/>
              <a:gd name="connsiteY18" fmla="*/ 0 h 3939540"/>
              <a:gd name="connsiteX19" fmla="*/ 2476500 w 2811780"/>
              <a:gd name="connsiteY19" fmla="*/ 3939540 h 3939540"/>
              <a:gd name="connsiteX0" fmla="*/ 2484120 w 2773680"/>
              <a:gd name="connsiteY0" fmla="*/ 3634740 h 3680460"/>
              <a:gd name="connsiteX1" fmla="*/ 2644140 w 2773680"/>
              <a:gd name="connsiteY1" fmla="*/ 3482340 h 3680460"/>
              <a:gd name="connsiteX2" fmla="*/ 2773680 w 2773680"/>
              <a:gd name="connsiteY2" fmla="*/ 3185160 h 3680460"/>
              <a:gd name="connsiteX3" fmla="*/ 2522220 w 2773680"/>
              <a:gd name="connsiteY3" fmla="*/ 3002280 h 3680460"/>
              <a:gd name="connsiteX4" fmla="*/ 1912620 w 2773680"/>
              <a:gd name="connsiteY4" fmla="*/ 2651760 h 3680460"/>
              <a:gd name="connsiteX5" fmla="*/ 2103120 w 2773680"/>
              <a:gd name="connsiteY5" fmla="*/ 2400300 h 3680460"/>
              <a:gd name="connsiteX6" fmla="*/ 2324100 w 2773680"/>
              <a:gd name="connsiteY6" fmla="*/ 2141220 h 3680460"/>
              <a:gd name="connsiteX7" fmla="*/ 2141220 w 2773680"/>
              <a:gd name="connsiteY7" fmla="*/ 2042160 h 3680460"/>
              <a:gd name="connsiteX8" fmla="*/ 2278380 w 2773680"/>
              <a:gd name="connsiteY8" fmla="*/ 1897380 h 3680460"/>
              <a:gd name="connsiteX9" fmla="*/ 2141220 w 2773680"/>
              <a:gd name="connsiteY9" fmla="*/ 1775460 h 3680460"/>
              <a:gd name="connsiteX10" fmla="*/ 1760220 w 2773680"/>
              <a:gd name="connsiteY10" fmla="*/ 1356360 h 3680460"/>
              <a:gd name="connsiteX11" fmla="*/ 1691640 w 2773680"/>
              <a:gd name="connsiteY11" fmla="*/ 1104900 h 3680460"/>
              <a:gd name="connsiteX12" fmla="*/ 1516380 w 2773680"/>
              <a:gd name="connsiteY12" fmla="*/ 914400 h 3680460"/>
              <a:gd name="connsiteX13" fmla="*/ 1325880 w 2773680"/>
              <a:gd name="connsiteY13" fmla="*/ 746760 h 3680460"/>
              <a:gd name="connsiteX14" fmla="*/ 1211580 w 2773680"/>
              <a:gd name="connsiteY14" fmla="*/ 495300 h 3680460"/>
              <a:gd name="connsiteX15" fmla="*/ 1211580 w 2773680"/>
              <a:gd name="connsiteY15" fmla="*/ 426720 h 3680460"/>
              <a:gd name="connsiteX16" fmla="*/ 891540 w 2773680"/>
              <a:gd name="connsiteY16" fmla="*/ 281940 h 3680460"/>
              <a:gd name="connsiteX17" fmla="*/ 381000 w 2773680"/>
              <a:gd name="connsiteY17" fmla="*/ 0 h 3680460"/>
              <a:gd name="connsiteX18" fmla="*/ 0 w 2773680"/>
              <a:gd name="connsiteY18" fmla="*/ 3680460 h 3680460"/>
              <a:gd name="connsiteX19" fmla="*/ 2438400 w 2773680"/>
              <a:gd name="connsiteY19" fmla="*/ 3649980 h 3680460"/>
              <a:gd name="connsiteX0" fmla="*/ 2689860 w 2979420"/>
              <a:gd name="connsiteY0" fmla="*/ 3909060 h 3954780"/>
              <a:gd name="connsiteX1" fmla="*/ 2849880 w 2979420"/>
              <a:gd name="connsiteY1" fmla="*/ 3756660 h 3954780"/>
              <a:gd name="connsiteX2" fmla="*/ 2979420 w 2979420"/>
              <a:gd name="connsiteY2" fmla="*/ 3459480 h 3954780"/>
              <a:gd name="connsiteX3" fmla="*/ 2727960 w 2979420"/>
              <a:gd name="connsiteY3" fmla="*/ 3276600 h 3954780"/>
              <a:gd name="connsiteX4" fmla="*/ 2118360 w 2979420"/>
              <a:gd name="connsiteY4" fmla="*/ 2926080 h 3954780"/>
              <a:gd name="connsiteX5" fmla="*/ 2308860 w 2979420"/>
              <a:gd name="connsiteY5" fmla="*/ 2674620 h 3954780"/>
              <a:gd name="connsiteX6" fmla="*/ 2529840 w 2979420"/>
              <a:gd name="connsiteY6" fmla="*/ 2415540 h 3954780"/>
              <a:gd name="connsiteX7" fmla="*/ 2346960 w 2979420"/>
              <a:gd name="connsiteY7" fmla="*/ 2316480 h 3954780"/>
              <a:gd name="connsiteX8" fmla="*/ 2484120 w 2979420"/>
              <a:gd name="connsiteY8" fmla="*/ 2171700 h 3954780"/>
              <a:gd name="connsiteX9" fmla="*/ 2346960 w 2979420"/>
              <a:gd name="connsiteY9" fmla="*/ 2049780 h 3954780"/>
              <a:gd name="connsiteX10" fmla="*/ 1965960 w 2979420"/>
              <a:gd name="connsiteY10" fmla="*/ 1630680 h 3954780"/>
              <a:gd name="connsiteX11" fmla="*/ 1897380 w 2979420"/>
              <a:gd name="connsiteY11" fmla="*/ 1379220 h 3954780"/>
              <a:gd name="connsiteX12" fmla="*/ 1722120 w 2979420"/>
              <a:gd name="connsiteY12" fmla="*/ 1188720 h 3954780"/>
              <a:gd name="connsiteX13" fmla="*/ 1531620 w 2979420"/>
              <a:gd name="connsiteY13" fmla="*/ 1021080 h 3954780"/>
              <a:gd name="connsiteX14" fmla="*/ 1417320 w 2979420"/>
              <a:gd name="connsiteY14" fmla="*/ 769620 h 3954780"/>
              <a:gd name="connsiteX15" fmla="*/ 1417320 w 2979420"/>
              <a:gd name="connsiteY15" fmla="*/ 701040 h 3954780"/>
              <a:gd name="connsiteX16" fmla="*/ 1097280 w 2979420"/>
              <a:gd name="connsiteY16" fmla="*/ 556260 h 3954780"/>
              <a:gd name="connsiteX17" fmla="*/ 0 w 2979420"/>
              <a:gd name="connsiteY17" fmla="*/ 0 h 3954780"/>
              <a:gd name="connsiteX18" fmla="*/ 205740 w 2979420"/>
              <a:gd name="connsiteY18" fmla="*/ 3954780 h 3954780"/>
              <a:gd name="connsiteX19" fmla="*/ 2644140 w 2979420"/>
              <a:gd name="connsiteY19" fmla="*/ 3924300 h 3954780"/>
              <a:gd name="connsiteX0" fmla="*/ 2705100 w 2994660"/>
              <a:gd name="connsiteY0" fmla="*/ 3909060 h 3931920"/>
              <a:gd name="connsiteX1" fmla="*/ 2865120 w 2994660"/>
              <a:gd name="connsiteY1" fmla="*/ 3756660 h 3931920"/>
              <a:gd name="connsiteX2" fmla="*/ 2994660 w 2994660"/>
              <a:gd name="connsiteY2" fmla="*/ 3459480 h 3931920"/>
              <a:gd name="connsiteX3" fmla="*/ 2743200 w 2994660"/>
              <a:gd name="connsiteY3" fmla="*/ 3276600 h 3931920"/>
              <a:gd name="connsiteX4" fmla="*/ 2133600 w 2994660"/>
              <a:gd name="connsiteY4" fmla="*/ 2926080 h 3931920"/>
              <a:gd name="connsiteX5" fmla="*/ 2324100 w 2994660"/>
              <a:gd name="connsiteY5" fmla="*/ 2674620 h 3931920"/>
              <a:gd name="connsiteX6" fmla="*/ 2545080 w 2994660"/>
              <a:gd name="connsiteY6" fmla="*/ 2415540 h 3931920"/>
              <a:gd name="connsiteX7" fmla="*/ 2362200 w 2994660"/>
              <a:gd name="connsiteY7" fmla="*/ 2316480 h 3931920"/>
              <a:gd name="connsiteX8" fmla="*/ 2499360 w 2994660"/>
              <a:gd name="connsiteY8" fmla="*/ 2171700 h 3931920"/>
              <a:gd name="connsiteX9" fmla="*/ 2362200 w 2994660"/>
              <a:gd name="connsiteY9" fmla="*/ 2049780 h 3931920"/>
              <a:gd name="connsiteX10" fmla="*/ 1981200 w 2994660"/>
              <a:gd name="connsiteY10" fmla="*/ 1630680 h 3931920"/>
              <a:gd name="connsiteX11" fmla="*/ 1912620 w 2994660"/>
              <a:gd name="connsiteY11" fmla="*/ 1379220 h 3931920"/>
              <a:gd name="connsiteX12" fmla="*/ 1737360 w 2994660"/>
              <a:gd name="connsiteY12" fmla="*/ 1188720 h 3931920"/>
              <a:gd name="connsiteX13" fmla="*/ 1546860 w 2994660"/>
              <a:gd name="connsiteY13" fmla="*/ 1021080 h 3931920"/>
              <a:gd name="connsiteX14" fmla="*/ 1432560 w 2994660"/>
              <a:gd name="connsiteY14" fmla="*/ 769620 h 3931920"/>
              <a:gd name="connsiteX15" fmla="*/ 1432560 w 2994660"/>
              <a:gd name="connsiteY15" fmla="*/ 701040 h 3931920"/>
              <a:gd name="connsiteX16" fmla="*/ 1112520 w 2994660"/>
              <a:gd name="connsiteY16" fmla="*/ 556260 h 3931920"/>
              <a:gd name="connsiteX17" fmla="*/ 15240 w 2994660"/>
              <a:gd name="connsiteY17" fmla="*/ 0 h 3931920"/>
              <a:gd name="connsiteX18" fmla="*/ 0 w 2994660"/>
              <a:gd name="connsiteY18" fmla="*/ 3931920 h 3931920"/>
              <a:gd name="connsiteX19" fmla="*/ 2659380 w 2994660"/>
              <a:gd name="connsiteY19" fmla="*/ 3924300 h 3931920"/>
              <a:gd name="connsiteX0" fmla="*/ 2705100 w 2994660"/>
              <a:gd name="connsiteY0" fmla="*/ 3909060 h 3931920"/>
              <a:gd name="connsiteX1" fmla="*/ 2865120 w 2994660"/>
              <a:gd name="connsiteY1" fmla="*/ 3756660 h 3931920"/>
              <a:gd name="connsiteX2" fmla="*/ 2994660 w 2994660"/>
              <a:gd name="connsiteY2" fmla="*/ 3459480 h 3931920"/>
              <a:gd name="connsiteX3" fmla="*/ 2743200 w 2994660"/>
              <a:gd name="connsiteY3" fmla="*/ 3276600 h 3931920"/>
              <a:gd name="connsiteX4" fmla="*/ 2369820 w 2994660"/>
              <a:gd name="connsiteY4" fmla="*/ 2903220 h 3931920"/>
              <a:gd name="connsiteX5" fmla="*/ 2324100 w 2994660"/>
              <a:gd name="connsiteY5" fmla="*/ 2674620 h 3931920"/>
              <a:gd name="connsiteX6" fmla="*/ 2545080 w 2994660"/>
              <a:gd name="connsiteY6" fmla="*/ 2415540 h 3931920"/>
              <a:gd name="connsiteX7" fmla="*/ 2362200 w 2994660"/>
              <a:gd name="connsiteY7" fmla="*/ 2316480 h 3931920"/>
              <a:gd name="connsiteX8" fmla="*/ 2499360 w 2994660"/>
              <a:gd name="connsiteY8" fmla="*/ 2171700 h 3931920"/>
              <a:gd name="connsiteX9" fmla="*/ 2362200 w 2994660"/>
              <a:gd name="connsiteY9" fmla="*/ 2049780 h 3931920"/>
              <a:gd name="connsiteX10" fmla="*/ 1981200 w 2994660"/>
              <a:gd name="connsiteY10" fmla="*/ 1630680 h 3931920"/>
              <a:gd name="connsiteX11" fmla="*/ 1912620 w 2994660"/>
              <a:gd name="connsiteY11" fmla="*/ 1379220 h 3931920"/>
              <a:gd name="connsiteX12" fmla="*/ 1737360 w 2994660"/>
              <a:gd name="connsiteY12" fmla="*/ 1188720 h 3931920"/>
              <a:gd name="connsiteX13" fmla="*/ 1546860 w 2994660"/>
              <a:gd name="connsiteY13" fmla="*/ 1021080 h 3931920"/>
              <a:gd name="connsiteX14" fmla="*/ 1432560 w 2994660"/>
              <a:gd name="connsiteY14" fmla="*/ 769620 h 3931920"/>
              <a:gd name="connsiteX15" fmla="*/ 1432560 w 2994660"/>
              <a:gd name="connsiteY15" fmla="*/ 701040 h 3931920"/>
              <a:gd name="connsiteX16" fmla="*/ 1112520 w 2994660"/>
              <a:gd name="connsiteY16" fmla="*/ 556260 h 3931920"/>
              <a:gd name="connsiteX17" fmla="*/ 15240 w 2994660"/>
              <a:gd name="connsiteY17" fmla="*/ 0 h 3931920"/>
              <a:gd name="connsiteX18" fmla="*/ 0 w 2994660"/>
              <a:gd name="connsiteY18" fmla="*/ 3931920 h 3931920"/>
              <a:gd name="connsiteX19" fmla="*/ 2659380 w 2994660"/>
              <a:gd name="connsiteY19" fmla="*/ 3924300 h 3931920"/>
              <a:gd name="connsiteX0" fmla="*/ 2705100 w 2994660"/>
              <a:gd name="connsiteY0" fmla="*/ 3909060 h 3931920"/>
              <a:gd name="connsiteX1" fmla="*/ 2865120 w 2994660"/>
              <a:gd name="connsiteY1" fmla="*/ 3756660 h 3931920"/>
              <a:gd name="connsiteX2" fmla="*/ 2994660 w 2994660"/>
              <a:gd name="connsiteY2" fmla="*/ 3459480 h 3931920"/>
              <a:gd name="connsiteX3" fmla="*/ 2743200 w 2994660"/>
              <a:gd name="connsiteY3" fmla="*/ 3276600 h 3931920"/>
              <a:gd name="connsiteX4" fmla="*/ 2369820 w 2994660"/>
              <a:gd name="connsiteY4" fmla="*/ 2903220 h 3931920"/>
              <a:gd name="connsiteX5" fmla="*/ 2362200 w 2994660"/>
              <a:gd name="connsiteY5" fmla="*/ 2697480 h 3931920"/>
              <a:gd name="connsiteX6" fmla="*/ 2545080 w 2994660"/>
              <a:gd name="connsiteY6" fmla="*/ 2415540 h 3931920"/>
              <a:gd name="connsiteX7" fmla="*/ 2362200 w 2994660"/>
              <a:gd name="connsiteY7" fmla="*/ 2316480 h 3931920"/>
              <a:gd name="connsiteX8" fmla="*/ 2499360 w 2994660"/>
              <a:gd name="connsiteY8" fmla="*/ 2171700 h 3931920"/>
              <a:gd name="connsiteX9" fmla="*/ 2362200 w 2994660"/>
              <a:gd name="connsiteY9" fmla="*/ 2049780 h 3931920"/>
              <a:gd name="connsiteX10" fmla="*/ 1981200 w 2994660"/>
              <a:gd name="connsiteY10" fmla="*/ 1630680 h 3931920"/>
              <a:gd name="connsiteX11" fmla="*/ 1912620 w 2994660"/>
              <a:gd name="connsiteY11" fmla="*/ 1379220 h 3931920"/>
              <a:gd name="connsiteX12" fmla="*/ 1737360 w 2994660"/>
              <a:gd name="connsiteY12" fmla="*/ 1188720 h 3931920"/>
              <a:gd name="connsiteX13" fmla="*/ 1546860 w 2994660"/>
              <a:gd name="connsiteY13" fmla="*/ 1021080 h 3931920"/>
              <a:gd name="connsiteX14" fmla="*/ 1432560 w 2994660"/>
              <a:gd name="connsiteY14" fmla="*/ 769620 h 3931920"/>
              <a:gd name="connsiteX15" fmla="*/ 1432560 w 2994660"/>
              <a:gd name="connsiteY15" fmla="*/ 701040 h 3931920"/>
              <a:gd name="connsiteX16" fmla="*/ 1112520 w 2994660"/>
              <a:gd name="connsiteY16" fmla="*/ 556260 h 3931920"/>
              <a:gd name="connsiteX17" fmla="*/ 15240 w 2994660"/>
              <a:gd name="connsiteY17" fmla="*/ 0 h 3931920"/>
              <a:gd name="connsiteX18" fmla="*/ 0 w 2994660"/>
              <a:gd name="connsiteY18" fmla="*/ 3931920 h 3931920"/>
              <a:gd name="connsiteX19" fmla="*/ 2659380 w 2994660"/>
              <a:gd name="connsiteY19" fmla="*/ 3924300 h 3931920"/>
              <a:gd name="connsiteX0" fmla="*/ 2705100 w 2926080"/>
              <a:gd name="connsiteY0" fmla="*/ 3909060 h 3931920"/>
              <a:gd name="connsiteX1" fmla="*/ 2865120 w 2926080"/>
              <a:gd name="connsiteY1" fmla="*/ 3756660 h 3931920"/>
              <a:gd name="connsiteX2" fmla="*/ 2926080 w 2926080"/>
              <a:gd name="connsiteY2" fmla="*/ 3474720 h 3931920"/>
              <a:gd name="connsiteX3" fmla="*/ 2743200 w 2926080"/>
              <a:gd name="connsiteY3" fmla="*/ 3276600 h 3931920"/>
              <a:gd name="connsiteX4" fmla="*/ 2369820 w 2926080"/>
              <a:gd name="connsiteY4" fmla="*/ 2903220 h 3931920"/>
              <a:gd name="connsiteX5" fmla="*/ 2362200 w 2926080"/>
              <a:gd name="connsiteY5" fmla="*/ 2697480 h 3931920"/>
              <a:gd name="connsiteX6" fmla="*/ 2545080 w 2926080"/>
              <a:gd name="connsiteY6" fmla="*/ 2415540 h 3931920"/>
              <a:gd name="connsiteX7" fmla="*/ 2362200 w 2926080"/>
              <a:gd name="connsiteY7" fmla="*/ 2316480 h 3931920"/>
              <a:gd name="connsiteX8" fmla="*/ 2499360 w 2926080"/>
              <a:gd name="connsiteY8" fmla="*/ 2171700 h 3931920"/>
              <a:gd name="connsiteX9" fmla="*/ 2362200 w 2926080"/>
              <a:gd name="connsiteY9" fmla="*/ 2049780 h 3931920"/>
              <a:gd name="connsiteX10" fmla="*/ 1981200 w 2926080"/>
              <a:gd name="connsiteY10" fmla="*/ 1630680 h 3931920"/>
              <a:gd name="connsiteX11" fmla="*/ 1912620 w 2926080"/>
              <a:gd name="connsiteY11" fmla="*/ 1379220 h 3931920"/>
              <a:gd name="connsiteX12" fmla="*/ 1737360 w 2926080"/>
              <a:gd name="connsiteY12" fmla="*/ 1188720 h 3931920"/>
              <a:gd name="connsiteX13" fmla="*/ 1546860 w 2926080"/>
              <a:gd name="connsiteY13" fmla="*/ 1021080 h 3931920"/>
              <a:gd name="connsiteX14" fmla="*/ 1432560 w 2926080"/>
              <a:gd name="connsiteY14" fmla="*/ 769620 h 3931920"/>
              <a:gd name="connsiteX15" fmla="*/ 1432560 w 2926080"/>
              <a:gd name="connsiteY15" fmla="*/ 701040 h 3931920"/>
              <a:gd name="connsiteX16" fmla="*/ 1112520 w 2926080"/>
              <a:gd name="connsiteY16" fmla="*/ 556260 h 3931920"/>
              <a:gd name="connsiteX17" fmla="*/ 15240 w 2926080"/>
              <a:gd name="connsiteY17" fmla="*/ 0 h 3931920"/>
              <a:gd name="connsiteX18" fmla="*/ 0 w 2926080"/>
              <a:gd name="connsiteY18" fmla="*/ 3931920 h 3931920"/>
              <a:gd name="connsiteX19" fmla="*/ 2659380 w 2926080"/>
              <a:gd name="connsiteY19" fmla="*/ 3924300 h 3931920"/>
              <a:gd name="connsiteX0" fmla="*/ 2705100 w 2926080"/>
              <a:gd name="connsiteY0" fmla="*/ 3909060 h 3931920"/>
              <a:gd name="connsiteX1" fmla="*/ 2865120 w 2926080"/>
              <a:gd name="connsiteY1" fmla="*/ 3756660 h 3931920"/>
              <a:gd name="connsiteX2" fmla="*/ 2926080 w 2926080"/>
              <a:gd name="connsiteY2" fmla="*/ 3474720 h 3931920"/>
              <a:gd name="connsiteX3" fmla="*/ 2743200 w 2926080"/>
              <a:gd name="connsiteY3" fmla="*/ 3276600 h 3931920"/>
              <a:gd name="connsiteX4" fmla="*/ 2369820 w 2926080"/>
              <a:gd name="connsiteY4" fmla="*/ 2903220 h 3931920"/>
              <a:gd name="connsiteX5" fmla="*/ 2362200 w 2926080"/>
              <a:gd name="connsiteY5" fmla="*/ 2697480 h 3931920"/>
              <a:gd name="connsiteX6" fmla="*/ 2514600 w 2926080"/>
              <a:gd name="connsiteY6" fmla="*/ 2499360 h 3931920"/>
              <a:gd name="connsiteX7" fmla="*/ 2362200 w 2926080"/>
              <a:gd name="connsiteY7" fmla="*/ 2316480 h 3931920"/>
              <a:gd name="connsiteX8" fmla="*/ 2499360 w 2926080"/>
              <a:gd name="connsiteY8" fmla="*/ 2171700 h 3931920"/>
              <a:gd name="connsiteX9" fmla="*/ 2362200 w 2926080"/>
              <a:gd name="connsiteY9" fmla="*/ 2049780 h 3931920"/>
              <a:gd name="connsiteX10" fmla="*/ 1981200 w 2926080"/>
              <a:gd name="connsiteY10" fmla="*/ 1630680 h 3931920"/>
              <a:gd name="connsiteX11" fmla="*/ 1912620 w 2926080"/>
              <a:gd name="connsiteY11" fmla="*/ 1379220 h 3931920"/>
              <a:gd name="connsiteX12" fmla="*/ 1737360 w 2926080"/>
              <a:gd name="connsiteY12" fmla="*/ 1188720 h 3931920"/>
              <a:gd name="connsiteX13" fmla="*/ 1546860 w 2926080"/>
              <a:gd name="connsiteY13" fmla="*/ 1021080 h 3931920"/>
              <a:gd name="connsiteX14" fmla="*/ 1432560 w 2926080"/>
              <a:gd name="connsiteY14" fmla="*/ 769620 h 3931920"/>
              <a:gd name="connsiteX15" fmla="*/ 1432560 w 2926080"/>
              <a:gd name="connsiteY15" fmla="*/ 701040 h 3931920"/>
              <a:gd name="connsiteX16" fmla="*/ 1112520 w 2926080"/>
              <a:gd name="connsiteY16" fmla="*/ 556260 h 3931920"/>
              <a:gd name="connsiteX17" fmla="*/ 15240 w 2926080"/>
              <a:gd name="connsiteY17" fmla="*/ 0 h 3931920"/>
              <a:gd name="connsiteX18" fmla="*/ 0 w 2926080"/>
              <a:gd name="connsiteY18" fmla="*/ 3931920 h 3931920"/>
              <a:gd name="connsiteX19" fmla="*/ 2659380 w 2926080"/>
              <a:gd name="connsiteY19" fmla="*/ 3924300 h 3931920"/>
              <a:gd name="connsiteX0" fmla="*/ 2705100 w 2926080"/>
              <a:gd name="connsiteY0" fmla="*/ 3909060 h 3931920"/>
              <a:gd name="connsiteX1" fmla="*/ 2865120 w 2926080"/>
              <a:gd name="connsiteY1" fmla="*/ 3756660 h 3931920"/>
              <a:gd name="connsiteX2" fmla="*/ 2926080 w 2926080"/>
              <a:gd name="connsiteY2" fmla="*/ 3474720 h 3931920"/>
              <a:gd name="connsiteX3" fmla="*/ 2743200 w 2926080"/>
              <a:gd name="connsiteY3" fmla="*/ 3276600 h 3931920"/>
              <a:gd name="connsiteX4" fmla="*/ 2369820 w 2926080"/>
              <a:gd name="connsiteY4" fmla="*/ 2903220 h 3931920"/>
              <a:gd name="connsiteX5" fmla="*/ 2362200 w 2926080"/>
              <a:gd name="connsiteY5" fmla="*/ 2697480 h 3931920"/>
              <a:gd name="connsiteX6" fmla="*/ 2514600 w 2926080"/>
              <a:gd name="connsiteY6" fmla="*/ 2499360 h 3931920"/>
              <a:gd name="connsiteX7" fmla="*/ 2430780 w 2926080"/>
              <a:gd name="connsiteY7" fmla="*/ 2339340 h 3931920"/>
              <a:gd name="connsiteX8" fmla="*/ 2499360 w 2926080"/>
              <a:gd name="connsiteY8" fmla="*/ 2171700 h 3931920"/>
              <a:gd name="connsiteX9" fmla="*/ 2362200 w 2926080"/>
              <a:gd name="connsiteY9" fmla="*/ 2049780 h 3931920"/>
              <a:gd name="connsiteX10" fmla="*/ 1981200 w 2926080"/>
              <a:gd name="connsiteY10" fmla="*/ 1630680 h 3931920"/>
              <a:gd name="connsiteX11" fmla="*/ 1912620 w 2926080"/>
              <a:gd name="connsiteY11" fmla="*/ 1379220 h 3931920"/>
              <a:gd name="connsiteX12" fmla="*/ 1737360 w 2926080"/>
              <a:gd name="connsiteY12" fmla="*/ 1188720 h 3931920"/>
              <a:gd name="connsiteX13" fmla="*/ 1546860 w 2926080"/>
              <a:gd name="connsiteY13" fmla="*/ 1021080 h 3931920"/>
              <a:gd name="connsiteX14" fmla="*/ 1432560 w 2926080"/>
              <a:gd name="connsiteY14" fmla="*/ 769620 h 3931920"/>
              <a:gd name="connsiteX15" fmla="*/ 1432560 w 2926080"/>
              <a:gd name="connsiteY15" fmla="*/ 701040 h 3931920"/>
              <a:gd name="connsiteX16" fmla="*/ 1112520 w 2926080"/>
              <a:gd name="connsiteY16" fmla="*/ 556260 h 3931920"/>
              <a:gd name="connsiteX17" fmla="*/ 15240 w 2926080"/>
              <a:gd name="connsiteY17" fmla="*/ 0 h 3931920"/>
              <a:gd name="connsiteX18" fmla="*/ 0 w 2926080"/>
              <a:gd name="connsiteY18" fmla="*/ 3931920 h 3931920"/>
              <a:gd name="connsiteX19" fmla="*/ 2659380 w 2926080"/>
              <a:gd name="connsiteY19" fmla="*/ 3924300 h 3931920"/>
              <a:gd name="connsiteX0" fmla="*/ 2705100 w 2926080"/>
              <a:gd name="connsiteY0" fmla="*/ 3909060 h 3931920"/>
              <a:gd name="connsiteX1" fmla="*/ 2865120 w 2926080"/>
              <a:gd name="connsiteY1" fmla="*/ 3756660 h 3931920"/>
              <a:gd name="connsiteX2" fmla="*/ 2926080 w 2926080"/>
              <a:gd name="connsiteY2" fmla="*/ 3474720 h 3931920"/>
              <a:gd name="connsiteX3" fmla="*/ 2743200 w 2926080"/>
              <a:gd name="connsiteY3" fmla="*/ 3276600 h 3931920"/>
              <a:gd name="connsiteX4" fmla="*/ 2369820 w 2926080"/>
              <a:gd name="connsiteY4" fmla="*/ 2903220 h 3931920"/>
              <a:gd name="connsiteX5" fmla="*/ 2362200 w 2926080"/>
              <a:gd name="connsiteY5" fmla="*/ 2697480 h 3931920"/>
              <a:gd name="connsiteX6" fmla="*/ 2514600 w 2926080"/>
              <a:gd name="connsiteY6" fmla="*/ 2499360 h 3931920"/>
              <a:gd name="connsiteX7" fmla="*/ 2430780 w 2926080"/>
              <a:gd name="connsiteY7" fmla="*/ 2339340 h 3931920"/>
              <a:gd name="connsiteX8" fmla="*/ 2499360 w 2926080"/>
              <a:gd name="connsiteY8" fmla="*/ 2171700 h 3931920"/>
              <a:gd name="connsiteX9" fmla="*/ 2362200 w 2926080"/>
              <a:gd name="connsiteY9" fmla="*/ 2049780 h 3931920"/>
              <a:gd name="connsiteX10" fmla="*/ 2156460 w 2926080"/>
              <a:gd name="connsiteY10" fmla="*/ 1722120 h 3931920"/>
              <a:gd name="connsiteX11" fmla="*/ 1981200 w 2926080"/>
              <a:gd name="connsiteY11" fmla="*/ 1630680 h 3931920"/>
              <a:gd name="connsiteX12" fmla="*/ 1912620 w 2926080"/>
              <a:gd name="connsiteY12" fmla="*/ 1379220 h 3931920"/>
              <a:gd name="connsiteX13" fmla="*/ 1737360 w 2926080"/>
              <a:gd name="connsiteY13" fmla="*/ 1188720 h 3931920"/>
              <a:gd name="connsiteX14" fmla="*/ 1546860 w 2926080"/>
              <a:gd name="connsiteY14" fmla="*/ 1021080 h 3931920"/>
              <a:gd name="connsiteX15" fmla="*/ 1432560 w 2926080"/>
              <a:gd name="connsiteY15" fmla="*/ 769620 h 3931920"/>
              <a:gd name="connsiteX16" fmla="*/ 1432560 w 2926080"/>
              <a:gd name="connsiteY16" fmla="*/ 701040 h 3931920"/>
              <a:gd name="connsiteX17" fmla="*/ 1112520 w 2926080"/>
              <a:gd name="connsiteY17" fmla="*/ 556260 h 3931920"/>
              <a:gd name="connsiteX18" fmla="*/ 15240 w 2926080"/>
              <a:gd name="connsiteY18" fmla="*/ 0 h 3931920"/>
              <a:gd name="connsiteX19" fmla="*/ 0 w 2926080"/>
              <a:gd name="connsiteY19" fmla="*/ 3931920 h 3931920"/>
              <a:gd name="connsiteX20" fmla="*/ 2659380 w 2926080"/>
              <a:gd name="connsiteY20" fmla="*/ 3924300 h 3931920"/>
              <a:gd name="connsiteX0" fmla="*/ 2705100 w 2926080"/>
              <a:gd name="connsiteY0" fmla="*/ 3589020 h 3611880"/>
              <a:gd name="connsiteX1" fmla="*/ 2865120 w 2926080"/>
              <a:gd name="connsiteY1" fmla="*/ 3436620 h 3611880"/>
              <a:gd name="connsiteX2" fmla="*/ 2926080 w 2926080"/>
              <a:gd name="connsiteY2" fmla="*/ 3154680 h 3611880"/>
              <a:gd name="connsiteX3" fmla="*/ 2743200 w 2926080"/>
              <a:gd name="connsiteY3" fmla="*/ 2956560 h 3611880"/>
              <a:gd name="connsiteX4" fmla="*/ 2369820 w 2926080"/>
              <a:gd name="connsiteY4" fmla="*/ 2583180 h 3611880"/>
              <a:gd name="connsiteX5" fmla="*/ 2362200 w 2926080"/>
              <a:gd name="connsiteY5" fmla="*/ 2377440 h 3611880"/>
              <a:gd name="connsiteX6" fmla="*/ 2514600 w 2926080"/>
              <a:gd name="connsiteY6" fmla="*/ 2179320 h 3611880"/>
              <a:gd name="connsiteX7" fmla="*/ 2430780 w 2926080"/>
              <a:gd name="connsiteY7" fmla="*/ 2019300 h 3611880"/>
              <a:gd name="connsiteX8" fmla="*/ 2499360 w 2926080"/>
              <a:gd name="connsiteY8" fmla="*/ 1851660 h 3611880"/>
              <a:gd name="connsiteX9" fmla="*/ 2362200 w 2926080"/>
              <a:gd name="connsiteY9" fmla="*/ 1729740 h 3611880"/>
              <a:gd name="connsiteX10" fmla="*/ 2156460 w 2926080"/>
              <a:gd name="connsiteY10" fmla="*/ 1402080 h 3611880"/>
              <a:gd name="connsiteX11" fmla="*/ 1981200 w 2926080"/>
              <a:gd name="connsiteY11" fmla="*/ 1310640 h 3611880"/>
              <a:gd name="connsiteX12" fmla="*/ 1912620 w 2926080"/>
              <a:gd name="connsiteY12" fmla="*/ 1059180 h 3611880"/>
              <a:gd name="connsiteX13" fmla="*/ 1737360 w 2926080"/>
              <a:gd name="connsiteY13" fmla="*/ 868680 h 3611880"/>
              <a:gd name="connsiteX14" fmla="*/ 1546860 w 2926080"/>
              <a:gd name="connsiteY14" fmla="*/ 701040 h 3611880"/>
              <a:gd name="connsiteX15" fmla="*/ 1432560 w 2926080"/>
              <a:gd name="connsiteY15" fmla="*/ 449580 h 3611880"/>
              <a:gd name="connsiteX16" fmla="*/ 1432560 w 2926080"/>
              <a:gd name="connsiteY16" fmla="*/ 381000 h 3611880"/>
              <a:gd name="connsiteX17" fmla="*/ 1112520 w 2926080"/>
              <a:gd name="connsiteY17" fmla="*/ 236220 h 3611880"/>
              <a:gd name="connsiteX18" fmla="*/ 38100 w 2926080"/>
              <a:gd name="connsiteY18" fmla="*/ 0 h 3611880"/>
              <a:gd name="connsiteX19" fmla="*/ 0 w 2926080"/>
              <a:gd name="connsiteY19" fmla="*/ 3611880 h 3611880"/>
              <a:gd name="connsiteX20" fmla="*/ 2659380 w 2926080"/>
              <a:gd name="connsiteY20" fmla="*/ 3604260 h 3611880"/>
              <a:gd name="connsiteX0" fmla="*/ 2705100 w 2926080"/>
              <a:gd name="connsiteY0" fmla="*/ 3589020 h 3611880"/>
              <a:gd name="connsiteX1" fmla="*/ 2865120 w 2926080"/>
              <a:gd name="connsiteY1" fmla="*/ 3436620 h 3611880"/>
              <a:gd name="connsiteX2" fmla="*/ 2926080 w 2926080"/>
              <a:gd name="connsiteY2" fmla="*/ 3154680 h 3611880"/>
              <a:gd name="connsiteX3" fmla="*/ 2743200 w 2926080"/>
              <a:gd name="connsiteY3" fmla="*/ 2956560 h 3611880"/>
              <a:gd name="connsiteX4" fmla="*/ 2369820 w 2926080"/>
              <a:gd name="connsiteY4" fmla="*/ 2583180 h 3611880"/>
              <a:gd name="connsiteX5" fmla="*/ 2362200 w 2926080"/>
              <a:gd name="connsiteY5" fmla="*/ 2377440 h 3611880"/>
              <a:gd name="connsiteX6" fmla="*/ 2514600 w 2926080"/>
              <a:gd name="connsiteY6" fmla="*/ 2179320 h 3611880"/>
              <a:gd name="connsiteX7" fmla="*/ 2430780 w 2926080"/>
              <a:gd name="connsiteY7" fmla="*/ 2019300 h 3611880"/>
              <a:gd name="connsiteX8" fmla="*/ 2499360 w 2926080"/>
              <a:gd name="connsiteY8" fmla="*/ 1851660 h 3611880"/>
              <a:gd name="connsiteX9" fmla="*/ 2362200 w 2926080"/>
              <a:gd name="connsiteY9" fmla="*/ 1729740 h 3611880"/>
              <a:gd name="connsiteX10" fmla="*/ 2156460 w 2926080"/>
              <a:gd name="connsiteY10" fmla="*/ 1402080 h 3611880"/>
              <a:gd name="connsiteX11" fmla="*/ 1981200 w 2926080"/>
              <a:gd name="connsiteY11" fmla="*/ 1310640 h 3611880"/>
              <a:gd name="connsiteX12" fmla="*/ 1912620 w 2926080"/>
              <a:gd name="connsiteY12" fmla="*/ 1059180 h 3611880"/>
              <a:gd name="connsiteX13" fmla="*/ 1737360 w 2926080"/>
              <a:gd name="connsiteY13" fmla="*/ 868680 h 3611880"/>
              <a:gd name="connsiteX14" fmla="*/ 1546860 w 2926080"/>
              <a:gd name="connsiteY14" fmla="*/ 701040 h 3611880"/>
              <a:gd name="connsiteX15" fmla="*/ 1432560 w 2926080"/>
              <a:gd name="connsiteY15" fmla="*/ 449580 h 3611880"/>
              <a:gd name="connsiteX16" fmla="*/ 1432560 w 2926080"/>
              <a:gd name="connsiteY16" fmla="*/ 381000 h 3611880"/>
              <a:gd name="connsiteX17" fmla="*/ 937260 w 2926080"/>
              <a:gd name="connsiteY17" fmla="*/ 259080 h 3611880"/>
              <a:gd name="connsiteX18" fmla="*/ 38100 w 2926080"/>
              <a:gd name="connsiteY18" fmla="*/ 0 h 3611880"/>
              <a:gd name="connsiteX19" fmla="*/ 0 w 2926080"/>
              <a:gd name="connsiteY19" fmla="*/ 3611880 h 3611880"/>
              <a:gd name="connsiteX20" fmla="*/ 2659380 w 2926080"/>
              <a:gd name="connsiteY20" fmla="*/ 3604260 h 3611880"/>
              <a:gd name="connsiteX0" fmla="*/ 2705100 w 2926080"/>
              <a:gd name="connsiteY0" fmla="*/ 3589020 h 3611880"/>
              <a:gd name="connsiteX1" fmla="*/ 2865120 w 2926080"/>
              <a:gd name="connsiteY1" fmla="*/ 3436620 h 3611880"/>
              <a:gd name="connsiteX2" fmla="*/ 2926080 w 2926080"/>
              <a:gd name="connsiteY2" fmla="*/ 3154680 h 3611880"/>
              <a:gd name="connsiteX3" fmla="*/ 2743200 w 2926080"/>
              <a:gd name="connsiteY3" fmla="*/ 2956560 h 3611880"/>
              <a:gd name="connsiteX4" fmla="*/ 2369820 w 2926080"/>
              <a:gd name="connsiteY4" fmla="*/ 2583180 h 3611880"/>
              <a:gd name="connsiteX5" fmla="*/ 2362200 w 2926080"/>
              <a:gd name="connsiteY5" fmla="*/ 2377440 h 3611880"/>
              <a:gd name="connsiteX6" fmla="*/ 2514600 w 2926080"/>
              <a:gd name="connsiteY6" fmla="*/ 2179320 h 3611880"/>
              <a:gd name="connsiteX7" fmla="*/ 2430780 w 2926080"/>
              <a:gd name="connsiteY7" fmla="*/ 2019300 h 3611880"/>
              <a:gd name="connsiteX8" fmla="*/ 2499360 w 2926080"/>
              <a:gd name="connsiteY8" fmla="*/ 1851660 h 3611880"/>
              <a:gd name="connsiteX9" fmla="*/ 2362200 w 2926080"/>
              <a:gd name="connsiteY9" fmla="*/ 1729740 h 3611880"/>
              <a:gd name="connsiteX10" fmla="*/ 2156460 w 2926080"/>
              <a:gd name="connsiteY10" fmla="*/ 1402080 h 3611880"/>
              <a:gd name="connsiteX11" fmla="*/ 1981200 w 2926080"/>
              <a:gd name="connsiteY11" fmla="*/ 1310640 h 3611880"/>
              <a:gd name="connsiteX12" fmla="*/ 1912620 w 2926080"/>
              <a:gd name="connsiteY12" fmla="*/ 1059180 h 3611880"/>
              <a:gd name="connsiteX13" fmla="*/ 1737360 w 2926080"/>
              <a:gd name="connsiteY13" fmla="*/ 868680 h 3611880"/>
              <a:gd name="connsiteX14" fmla="*/ 1546860 w 2926080"/>
              <a:gd name="connsiteY14" fmla="*/ 701040 h 3611880"/>
              <a:gd name="connsiteX15" fmla="*/ 1432560 w 2926080"/>
              <a:gd name="connsiteY15" fmla="*/ 449580 h 3611880"/>
              <a:gd name="connsiteX16" fmla="*/ 1280160 w 2926080"/>
              <a:gd name="connsiteY16" fmla="*/ 411480 h 3611880"/>
              <a:gd name="connsiteX17" fmla="*/ 937260 w 2926080"/>
              <a:gd name="connsiteY17" fmla="*/ 259080 h 3611880"/>
              <a:gd name="connsiteX18" fmla="*/ 38100 w 2926080"/>
              <a:gd name="connsiteY18" fmla="*/ 0 h 3611880"/>
              <a:gd name="connsiteX19" fmla="*/ 0 w 2926080"/>
              <a:gd name="connsiteY19" fmla="*/ 3611880 h 3611880"/>
              <a:gd name="connsiteX20" fmla="*/ 2659380 w 2926080"/>
              <a:gd name="connsiteY20" fmla="*/ 3604260 h 3611880"/>
              <a:gd name="connsiteX0" fmla="*/ 2705100 w 2926080"/>
              <a:gd name="connsiteY0" fmla="*/ 3589020 h 3611880"/>
              <a:gd name="connsiteX1" fmla="*/ 2865120 w 2926080"/>
              <a:gd name="connsiteY1" fmla="*/ 3436620 h 3611880"/>
              <a:gd name="connsiteX2" fmla="*/ 2926080 w 2926080"/>
              <a:gd name="connsiteY2" fmla="*/ 3154680 h 3611880"/>
              <a:gd name="connsiteX3" fmla="*/ 2743200 w 2926080"/>
              <a:gd name="connsiteY3" fmla="*/ 2956560 h 3611880"/>
              <a:gd name="connsiteX4" fmla="*/ 2369820 w 2926080"/>
              <a:gd name="connsiteY4" fmla="*/ 2583180 h 3611880"/>
              <a:gd name="connsiteX5" fmla="*/ 2362200 w 2926080"/>
              <a:gd name="connsiteY5" fmla="*/ 2377440 h 3611880"/>
              <a:gd name="connsiteX6" fmla="*/ 2514600 w 2926080"/>
              <a:gd name="connsiteY6" fmla="*/ 2179320 h 3611880"/>
              <a:gd name="connsiteX7" fmla="*/ 2430780 w 2926080"/>
              <a:gd name="connsiteY7" fmla="*/ 2019300 h 3611880"/>
              <a:gd name="connsiteX8" fmla="*/ 2499360 w 2926080"/>
              <a:gd name="connsiteY8" fmla="*/ 1851660 h 3611880"/>
              <a:gd name="connsiteX9" fmla="*/ 2362200 w 2926080"/>
              <a:gd name="connsiteY9" fmla="*/ 1729740 h 3611880"/>
              <a:gd name="connsiteX10" fmla="*/ 2156460 w 2926080"/>
              <a:gd name="connsiteY10" fmla="*/ 1402080 h 3611880"/>
              <a:gd name="connsiteX11" fmla="*/ 1981200 w 2926080"/>
              <a:gd name="connsiteY11" fmla="*/ 1310640 h 3611880"/>
              <a:gd name="connsiteX12" fmla="*/ 1912620 w 2926080"/>
              <a:gd name="connsiteY12" fmla="*/ 1059180 h 3611880"/>
              <a:gd name="connsiteX13" fmla="*/ 1737360 w 2926080"/>
              <a:gd name="connsiteY13" fmla="*/ 868680 h 3611880"/>
              <a:gd name="connsiteX14" fmla="*/ 1546860 w 2926080"/>
              <a:gd name="connsiteY14" fmla="*/ 701040 h 3611880"/>
              <a:gd name="connsiteX15" fmla="*/ 1402080 w 2926080"/>
              <a:gd name="connsiteY15" fmla="*/ 480060 h 3611880"/>
              <a:gd name="connsiteX16" fmla="*/ 1280160 w 2926080"/>
              <a:gd name="connsiteY16" fmla="*/ 411480 h 3611880"/>
              <a:gd name="connsiteX17" fmla="*/ 937260 w 2926080"/>
              <a:gd name="connsiteY17" fmla="*/ 259080 h 3611880"/>
              <a:gd name="connsiteX18" fmla="*/ 38100 w 2926080"/>
              <a:gd name="connsiteY18" fmla="*/ 0 h 3611880"/>
              <a:gd name="connsiteX19" fmla="*/ 0 w 2926080"/>
              <a:gd name="connsiteY19" fmla="*/ 3611880 h 3611880"/>
              <a:gd name="connsiteX20" fmla="*/ 2659380 w 2926080"/>
              <a:gd name="connsiteY20" fmla="*/ 3604260 h 3611880"/>
              <a:gd name="connsiteX0" fmla="*/ 2705100 w 2926080"/>
              <a:gd name="connsiteY0" fmla="*/ 3589020 h 3611880"/>
              <a:gd name="connsiteX1" fmla="*/ 2865120 w 2926080"/>
              <a:gd name="connsiteY1" fmla="*/ 3436620 h 3611880"/>
              <a:gd name="connsiteX2" fmla="*/ 2926080 w 2926080"/>
              <a:gd name="connsiteY2" fmla="*/ 3154680 h 3611880"/>
              <a:gd name="connsiteX3" fmla="*/ 2743200 w 2926080"/>
              <a:gd name="connsiteY3" fmla="*/ 2956560 h 3611880"/>
              <a:gd name="connsiteX4" fmla="*/ 2369820 w 2926080"/>
              <a:gd name="connsiteY4" fmla="*/ 2583180 h 3611880"/>
              <a:gd name="connsiteX5" fmla="*/ 2362200 w 2926080"/>
              <a:gd name="connsiteY5" fmla="*/ 2377440 h 3611880"/>
              <a:gd name="connsiteX6" fmla="*/ 2514600 w 2926080"/>
              <a:gd name="connsiteY6" fmla="*/ 2179320 h 3611880"/>
              <a:gd name="connsiteX7" fmla="*/ 2430780 w 2926080"/>
              <a:gd name="connsiteY7" fmla="*/ 2019300 h 3611880"/>
              <a:gd name="connsiteX8" fmla="*/ 2499360 w 2926080"/>
              <a:gd name="connsiteY8" fmla="*/ 1851660 h 3611880"/>
              <a:gd name="connsiteX9" fmla="*/ 2362200 w 2926080"/>
              <a:gd name="connsiteY9" fmla="*/ 1729740 h 3611880"/>
              <a:gd name="connsiteX10" fmla="*/ 2156460 w 2926080"/>
              <a:gd name="connsiteY10" fmla="*/ 1402080 h 3611880"/>
              <a:gd name="connsiteX11" fmla="*/ 1981200 w 2926080"/>
              <a:gd name="connsiteY11" fmla="*/ 1310640 h 3611880"/>
              <a:gd name="connsiteX12" fmla="*/ 1912620 w 2926080"/>
              <a:gd name="connsiteY12" fmla="*/ 1059180 h 3611880"/>
              <a:gd name="connsiteX13" fmla="*/ 1737360 w 2926080"/>
              <a:gd name="connsiteY13" fmla="*/ 868680 h 3611880"/>
              <a:gd name="connsiteX14" fmla="*/ 1546860 w 2926080"/>
              <a:gd name="connsiteY14" fmla="*/ 701040 h 3611880"/>
              <a:gd name="connsiteX15" fmla="*/ 1402080 w 2926080"/>
              <a:gd name="connsiteY15" fmla="*/ 480060 h 3611880"/>
              <a:gd name="connsiteX16" fmla="*/ 1280160 w 2926080"/>
              <a:gd name="connsiteY16" fmla="*/ 411480 h 3611880"/>
              <a:gd name="connsiteX17" fmla="*/ 617220 w 2926080"/>
              <a:gd name="connsiteY17" fmla="*/ 152400 h 3611880"/>
              <a:gd name="connsiteX18" fmla="*/ 38100 w 2926080"/>
              <a:gd name="connsiteY18" fmla="*/ 0 h 3611880"/>
              <a:gd name="connsiteX19" fmla="*/ 0 w 2926080"/>
              <a:gd name="connsiteY19" fmla="*/ 3611880 h 3611880"/>
              <a:gd name="connsiteX20" fmla="*/ 2659380 w 2926080"/>
              <a:gd name="connsiteY20" fmla="*/ 3604260 h 3611880"/>
              <a:gd name="connsiteX0" fmla="*/ 3025976 w 3025976"/>
              <a:gd name="connsiteY0" fmla="*/ 3688080 h 3688080"/>
              <a:gd name="connsiteX1" fmla="*/ 2865120 w 3025976"/>
              <a:gd name="connsiteY1" fmla="*/ 3436620 h 3688080"/>
              <a:gd name="connsiteX2" fmla="*/ 2926080 w 3025976"/>
              <a:gd name="connsiteY2" fmla="*/ 3154680 h 3688080"/>
              <a:gd name="connsiteX3" fmla="*/ 2743200 w 3025976"/>
              <a:gd name="connsiteY3" fmla="*/ 2956560 h 3688080"/>
              <a:gd name="connsiteX4" fmla="*/ 2369820 w 3025976"/>
              <a:gd name="connsiteY4" fmla="*/ 2583180 h 3688080"/>
              <a:gd name="connsiteX5" fmla="*/ 2362200 w 3025976"/>
              <a:gd name="connsiteY5" fmla="*/ 2377440 h 3688080"/>
              <a:gd name="connsiteX6" fmla="*/ 2514600 w 3025976"/>
              <a:gd name="connsiteY6" fmla="*/ 2179320 h 3688080"/>
              <a:gd name="connsiteX7" fmla="*/ 2430780 w 3025976"/>
              <a:gd name="connsiteY7" fmla="*/ 2019300 h 3688080"/>
              <a:gd name="connsiteX8" fmla="*/ 2499360 w 3025976"/>
              <a:gd name="connsiteY8" fmla="*/ 1851660 h 3688080"/>
              <a:gd name="connsiteX9" fmla="*/ 2362200 w 3025976"/>
              <a:gd name="connsiteY9" fmla="*/ 1729740 h 3688080"/>
              <a:gd name="connsiteX10" fmla="*/ 2156460 w 3025976"/>
              <a:gd name="connsiteY10" fmla="*/ 1402080 h 3688080"/>
              <a:gd name="connsiteX11" fmla="*/ 1981200 w 3025976"/>
              <a:gd name="connsiteY11" fmla="*/ 1310640 h 3688080"/>
              <a:gd name="connsiteX12" fmla="*/ 1912620 w 3025976"/>
              <a:gd name="connsiteY12" fmla="*/ 1059180 h 3688080"/>
              <a:gd name="connsiteX13" fmla="*/ 1737360 w 3025976"/>
              <a:gd name="connsiteY13" fmla="*/ 868680 h 3688080"/>
              <a:gd name="connsiteX14" fmla="*/ 1546860 w 3025976"/>
              <a:gd name="connsiteY14" fmla="*/ 701040 h 3688080"/>
              <a:gd name="connsiteX15" fmla="*/ 1402080 w 3025976"/>
              <a:gd name="connsiteY15" fmla="*/ 480060 h 3688080"/>
              <a:gd name="connsiteX16" fmla="*/ 1280160 w 3025976"/>
              <a:gd name="connsiteY16" fmla="*/ 411480 h 3688080"/>
              <a:gd name="connsiteX17" fmla="*/ 617220 w 3025976"/>
              <a:gd name="connsiteY17" fmla="*/ 152400 h 3688080"/>
              <a:gd name="connsiteX18" fmla="*/ 38100 w 3025976"/>
              <a:gd name="connsiteY18" fmla="*/ 0 h 3688080"/>
              <a:gd name="connsiteX19" fmla="*/ 0 w 3025976"/>
              <a:gd name="connsiteY19" fmla="*/ 3611880 h 3688080"/>
              <a:gd name="connsiteX20" fmla="*/ 2659380 w 3025976"/>
              <a:gd name="connsiteY20" fmla="*/ 3604260 h 3688080"/>
              <a:gd name="connsiteX0" fmla="*/ 3025976 w 3025976"/>
              <a:gd name="connsiteY0" fmla="*/ 3688080 h 3688080"/>
              <a:gd name="connsiteX1" fmla="*/ 2865120 w 3025976"/>
              <a:gd name="connsiteY1" fmla="*/ 3436620 h 3688080"/>
              <a:gd name="connsiteX2" fmla="*/ 2834401 w 3025976"/>
              <a:gd name="connsiteY2" fmla="*/ 3185160 h 3688080"/>
              <a:gd name="connsiteX3" fmla="*/ 2743200 w 3025976"/>
              <a:gd name="connsiteY3" fmla="*/ 2956560 h 3688080"/>
              <a:gd name="connsiteX4" fmla="*/ 2369820 w 3025976"/>
              <a:gd name="connsiteY4" fmla="*/ 2583180 h 3688080"/>
              <a:gd name="connsiteX5" fmla="*/ 2362200 w 3025976"/>
              <a:gd name="connsiteY5" fmla="*/ 2377440 h 3688080"/>
              <a:gd name="connsiteX6" fmla="*/ 2514600 w 3025976"/>
              <a:gd name="connsiteY6" fmla="*/ 2179320 h 3688080"/>
              <a:gd name="connsiteX7" fmla="*/ 2430780 w 3025976"/>
              <a:gd name="connsiteY7" fmla="*/ 2019300 h 3688080"/>
              <a:gd name="connsiteX8" fmla="*/ 2499360 w 3025976"/>
              <a:gd name="connsiteY8" fmla="*/ 1851660 h 3688080"/>
              <a:gd name="connsiteX9" fmla="*/ 2362200 w 3025976"/>
              <a:gd name="connsiteY9" fmla="*/ 1729740 h 3688080"/>
              <a:gd name="connsiteX10" fmla="*/ 2156460 w 3025976"/>
              <a:gd name="connsiteY10" fmla="*/ 1402080 h 3688080"/>
              <a:gd name="connsiteX11" fmla="*/ 1981200 w 3025976"/>
              <a:gd name="connsiteY11" fmla="*/ 1310640 h 3688080"/>
              <a:gd name="connsiteX12" fmla="*/ 1912620 w 3025976"/>
              <a:gd name="connsiteY12" fmla="*/ 1059180 h 3688080"/>
              <a:gd name="connsiteX13" fmla="*/ 1737360 w 3025976"/>
              <a:gd name="connsiteY13" fmla="*/ 868680 h 3688080"/>
              <a:gd name="connsiteX14" fmla="*/ 1546860 w 3025976"/>
              <a:gd name="connsiteY14" fmla="*/ 701040 h 3688080"/>
              <a:gd name="connsiteX15" fmla="*/ 1402080 w 3025976"/>
              <a:gd name="connsiteY15" fmla="*/ 480060 h 3688080"/>
              <a:gd name="connsiteX16" fmla="*/ 1280160 w 3025976"/>
              <a:gd name="connsiteY16" fmla="*/ 411480 h 3688080"/>
              <a:gd name="connsiteX17" fmla="*/ 617220 w 3025976"/>
              <a:gd name="connsiteY17" fmla="*/ 152400 h 3688080"/>
              <a:gd name="connsiteX18" fmla="*/ 38100 w 3025976"/>
              <a:gd name="connsiteY18" fmla="*/ 0 h 3688080"/>
              <a:gd name="connsiteX19" fmla="*/ 0 w 3025976"/>
              <a:gd name="connsiteY19" fmla="*/ 3611880 h 3688080"/>
              <a:gd name="connsiteX20" fmla="*/ 2659380 w 3025976"/>
              <a:gd name="connsiteY20" fmla="*/ 3604260 h 3688080"/>
              <a:gd name="connsiteX0" fmla="*/ 3025976 w 3033735"/>
              <a:gd name="connsiteY0" fmla="*/ 3688080 h 3688080"/>
              <a:gd name="connsiteX1" fmla="*/ 2865120 w 3033735"/>
              <a:gd name="connsiteY1" fmla="*/ 3436620 h 3688080"/>
              <a:gd name="connsiteX2" fmla="*/ 2834401 w 3033735"/>
              <a:gd name="connsiteY2" fmla="*/ 3185160 h 3688080"/>
              <a:gd name="connsiteX3" fmla="*/ 2743200 w 3033735"/>
              <a:gd name="connsiteY3" fmla="*/ 2956560 h 3688080"/>
              <a:gd name="connsiteX4" fmla="*/ 2369820 w 3033735"/>
              <a:gd name="connsiteY4" fmla="*/ 2583180 h 3688080"/>
              <a:gd name="connsiteX5" fmla="*/ 2362200 w 3033735"/>
              <a:gd name="connsiteY5" fmla="*/ 2377440 h 3688080"/>
              <a:gd name="connsiteX6" fmla="*/ 2514600 w 3033735"/>
              <a:gd name="connsiteY6" fmla="*/ 2179320 h 3688080"/>
              <a:gd name="connsiteX7" fmla="*/ 2430780 w 3033735"/>
              <a:gd name="connsiteY7" fmla="*/ 2019300 h 3688080"/>
              <a:gd name="connsiteX8" fmla="*/ 2499360 w 3033735"/>
              <a:gd name="connsiteY8" fmla="*/ 1851660 h 3688080"/>
              <a:gd name="connsiteX9" fmla="*/ 2362200 w 3033735"/>
              <a:gd name="connsiteY9" fmla="*/ 1729740 h 3688080"/>
              <a:gd name="connsiteX10" fmla="*/ 2156460 w 3033735"/>
              <a:gd name="connsiteY10" fmla="*/ 1402080 h 3688080"/>
              <a:gd name="connsiteX11" fmla="*/ 1981200 w 3033735"/>
              <a:gd name="connsiteY11" fmla="*/ 1310640 h 3688080"/>
              <a:gd name="connsiteX12" fmla="*/ 1912620 w 3033735"/>
              <a:gd name="connsiteY12" fmla="*/ 1059180 h 3688080"/>
              <a:gd name="connsiteX13" fmla="*/ 1737360 w 3033735"/>
              <a:gd name="connsiteY13" fmla="*/ 868680 h 3688080"/>
              <a:gd name="connsiteX14" fmla="*/ 1546860 w 3033735"/>
              <a:gd name="connsiteY14" fmla="*/ 701040 h 3688080"/>
              <a:gd name="connsiteX15" fmla="*/ 1402080 w 3033735"/>
              <a:gd name="connsiteY15" fmla="*/ 480060 h 3688080"/>
              <a:gd name="connsiteX16" fmla="*/ 1280160 w 3033735"/>
              <a:gd name="connsiteY16" fmla="*/ 411480 h 3688080"/>
              <a:gd name="connsiteX17" fmla="*/ 617220 w 3033735"/>
              <a:gd name="connsiteY17" fmla="*/ 152400 h 3688080"/>
              <a:gd name="connsiteX18" fmla="*/ 38100 w 3033735"/>
              <a:gd name="connsiteY18" fmla="*/ 0 h 3688080"/>
              <a:gd name="connsiteX19" fmla="*/ 0 w 3033735"/>
              <a:gd name="connsiteY19" fmla="*/ 3611880 h 3688080"/>
              <a:gd name="connsiteX20" fmla="*/ 3033735 w 3033735"/>
              <a:gd name="connsiteY20" fmla="*/ 3680460 h 3688080"/>
              <a:gd name="connsiteX0" fmla="*/ 2987876 w 2995635"/>
              <a:gd name="connsiteY0" fmla="*/ 3688080 h 3688080"/>
              <a:gd name="connsiteX1" fmla="*/ 2827020 w 2995635"/>
              <a:gd name="connsiteY1" fmla="*/ 3436620 h 3688080"/>
              <a:gd name="connsiteX2" fmla="*/ 2796301 w 2995635"/>
              <a:gd name="connsiteY2" fmla="*/ 3185160 h 3688080"/>
              <a:gd name="connsiteX3" fmla="*/ 2705100 w 2995635"/>
              <a:gd name="connsiteY3" fmla="*/ 2956560 h 3688080"/>
              <a:gd name="connsiteX4" fmla="*/ 2331720 w 2995635"/>
              <a:gd name="connsiteY4" fmla="*/ 2583180 h 3688080"/>
              <a:gd name="connsiteX5" fmla="*/ 2324100 w 2995635"/>
              <a:gd name="connsiteY5" fmla="*/ 2377440 h 3688080"/>
              <a:gd name="connsiteX6" fmla="*/ 2476500 w 2995635"/>
              <a:gd name="connsiteY6" fmla="*/ 2179320 h 3688080"/>
              <a:gd name="connsiteX7" fmla="*/ 2392680 w 2995635"/>
              <a:gd name="connsiteY7" fmla="*/ 2019300 h 3688080"/>
              <a:gd name="connsiteX8" fmla="*/ 2461260 w 2995635"/>
              <a:gd name="connsiteY8" fmla="*/ 1851660 h 3688080"/>
              <a:gd name="connsiteX9" fmla="*/ 2324100 w 2995635"/>
              <a:gd name="connsiteY9" fmla="*/ 1729740 h 3688080"/>
              <a:gd name="connsiteX10" fmla="*/ 2118360 w 2995635"/>
              <a:gd name="connsiteY10" fmla="*/ 1402080 h 3688080"/>
              <a:gd name="connsiteX11" fmla="*/ 1943100 w 2995635"/>
              <a:gd name="connsiteY11" fmla="*/ 1310640 h 3688080"/>
              <a:gd name="connsiteX12" fmla="*/ 1874520 w 2995635"/>
              <a:gd name="connsiteY12" fmla="*/ 1059180 h 3688080"/>
              <a:gd name="connsiteX13" fmla="*/ 1699260 w 2995635"/>
              <a:gd name="connsiteY13" fmla="*/ 868680 h 3688080"/>
              <a:gd name="connsiteX14" fmla="*/ 1508760 w 2995635"/>
              <a:gd name="connsiteY14" fmla="*/ 701040 h 3688080"/>
              <a:gd name="connsiteX15" fmla="*/ 1363980 w 2995635"/>
              <a:gd name="connsiteY15" fmla="*/ 480060 h 3688080"/>
              <a:gd name="connsiteX16" fmla="*/ 1242060 w 2995635"/>
              <a:gd name="connsiteY16" fmla="*/ 411480 h 3688080"/>
              <a:gd name="connsiteX17" fmla="*/ 579120 w 2995635"/>
              <a:gd name="connsiteY17" fmla="*/ 152400 h 3688080"/>
              <a:gd name="connsiteX18" fmla="*/ 0 w 2995635"/>
              <a:gd name="connsiteY18" fmla="*/ 0 h 3688080"/>
              <a:gd name="connsiteX19" fmla="*/ 36422 w 2995635"/>
              <a:gd name="connsiteY19" fmla="*/ 3672840 h 3688080"/>
              <a:gd name="connsiteX20" fmla="*/ 2995635 w 2995635"/>
              <a:gd name="connsiteY20" fmla="*/ 3680460 h 3688080"/>
              <a:gd name="connsiteX0" fmla="*/ 2980424 w 2988183"/>
              <a:gd name="connsiteY0" fmla="*/ 3566160 h 3566160"/>
              <a:gd name="connsiteX1" fmla="*/ 2819568 w 2988183"/>
              <a:gd name="connsiteY1" fmla="*/ 3314700 h 3566160"/>
              <a:gd name="connsiteX2" fmla="*/ 2788849 w 2988183"/>
              <a:gd name="connsiteY2" fmla="*/ 3063240 h 3566160"/>
              <a:gd name="connsiteX3" fmla="*/ 2697648 w 2988183"/>
              <a:gd name="connsiteY3" fmla="*/ 2834640 h 3566160"/>
              <a:gd name="connsiteX4" fmla="*/ 2324268 w 2988183"/>
              <a:gd name="connsiteY4" fmla="*/ 2461260 h 3566160"/>
              <a:gd name="connsiteX5" fmla="*/ 2316648 w 2988183"/>
              <a:gd name="connsiteY5" fmla="*/ 2255520 h 3566160"/>
              <a:gd name="connsiteX6" fmla="*/ 2469048 w 2988183"/>
              <a:gd name="connsiteY6" fmla="*/ 2057400 h 3566160"/>
              <a:gd name="connsiteX7" fmla="*/ 2385228 w 2988183"/>
              <a:gd name="connsiteY7" fmla="*/ 1897380 h 3566160"/>
              <a:gd name="connsiteX8" fmla="*/ 2453808 w 2988183"/>
              <a:gd name="connsiteY8" fmla="*/ 1729740 h 3566160"/>
              <a:gd name="connsiteX9" fmla="*/ 2316648 w 2988183"/>
              <a:gd name="connsiteY9" fmla="*/ 1607820 h 3566160"/>
              <a:gd name="connsiteX10" fmla="*/ 2110908 w 2988183"/>
              <a:gd name="connsiteY10" fmla="*/ 1280160 h 3566160"/>
              <a:gd name="connsiteX11" fmla="*/ 1935648 w 2988183"/>
              <a:gd name="connsiteY11" fmla="*/ 1188720 h 3566160"/>
              <a:gd name="connsiteX12" fmla="*/ 1867068 w 2988183"/>
              <a:gd name="connsiteY12" fmla="*/ 937260 h 3566160"/>
              <a:gd name="connsiteX13" fmla="*/ 1691808 w 2988183"/>
              <a:gd name="connsiteY13" fmla="*/ 746760 h 3566160"/>
              <a:gd name="connsiteX14" fmla="*/ 1501308 w 2988183"/>
              <a:gd name="connsiteY14" fmla="*/ 579120 h 3566160"/>
              <a:gd name="connsiteX15" fmla="*/ 1356528 w 2988183"/>
              <a:gd name="connsiteY15" fmla="*/ 358140 h 3566160"/>
              <a:gd name="connsiteX16" fmla="*/ 1234608 w 2988183"/>
              <a:gd name="connsiteY16" fmla="*/ 289560 h 3566160"/>
              <a:gd name="connsiteX17" fmla="*/ 571668 w 2988183"/>
              <a:gd name="connsiteY17" fmla="*/ 30480 h 3566160"/>
              <a:gd name="connsiteX18" fmla="*/ 0 w 2988183"/>
              <a:gd name="connsiteY18" fmla="*/ 0 h 3566160"/>
              <a:gd name="connsiteX19" fmla="*/ 28970 w 2988183"/>
              <a:gd name="connsiteY19" fmla="*/ 3550920 h 3566160"/>
              <a:gd name="connsiteX20" fmla="*/ 2988183 w 2988183"/>
              <a:gd name="connsiteY20" fmla="*/ 3558540 h 3566160"/>
              <a:gd name="connsiteX0" fmla="*/ 2958067 w 2965826"/>
              <a:gd name="connsiteY0" fmla="*/ 3535680 h 3535680"/>
              <a:gd name="connsiteX1" fmla="*/ 2797211 w 2965826"/>
              <a:gd name="connsiteY1" fmla="*/ 3284220 h 3535680"/>
              <a:gd name="connsiteX2" fmla="*/ 2766492 w 2965826"/>
              <a:gd name="connsiteY2" fmla="*/ 3032760 h 3535680"/>
              <a:gd name="connsiteX3" fmla="*/ 2675291 w 2965826"/>
              <a:gd name="connsiteY3" fmla="*/ 2804160 h 3535680"/>
              <a:gd name="connsiteX4" fmla="*/ 2301911 w 2965826"/>
              <a:gd name="connsiteY4" fmla="*/ 2430780 h 3535680"/>
              <a:gd name="connsiteX5" fmla="*/ 2294291 w 2965826"/>
              <a:gd name="connsiteY5" fmla="*/ 2225040 h 3535680"/>
              <a:gd name="connsiteX6" fmla="*/ 2446691 w 2965826"/>
              <a:gd name="connsiteY6" fmla="*/ 2026920 h 3535680"/>
              <a:gd name="connsiteX7" fmla="*/ 2362871 w 2965826"/>
              <a:gd name="connsiteY7" fmla="*/ 1866900 h 3535680"/>
              <a:gd name="connsiteX8" fmla="*/ 2431451 w 2965826"/>
              <a:gd name="connsiteY8" fmla="*/ 1699260 h 3535680"/>
              <a:gd name="connsiteX9" fmla="*/ 2294291 w 2965826"/>
              <a:gd name="connsiteY9" fmla="*/ 1577340 h 3535680"/>
              <a:gd name="connsiteX10" fmla="*/ 2088551 w 2965826"/>
              <a:gd name="connsiteY10" fmla="*/ 1249680 h 3535680"/>
              <a:gd name="connsiteX11" fmla="*/ 1913291 w 2965826"/>
              <a:gd name="connsiteY11" fmla="*/ 1158240 h 3535680"/>
              <a:gd name="connsiteX12" fmla="*/ 1844711 w 2965826"/>
              <a:gd name="connsiteY12" fmla="*/ 906780 h 3535680"/>
              <a:gd name="connsiteX13" fmla="*/ 1669451 w 2965826"/>
              <a:gd name="connsiteY13" fmla="*/ 716280 h 3535680"/>
              <a:gd name="connsiteX14" fmla="*/ 1478951 w 2965826"/>
              <a:gd name="connsiteY14" fmla="*/ 548640 h 3535680"/>
              <a:gd name="connsiteX15" fmla="*/ 1334171 w 2965826"/>
              <a:gd name="connsiteY15" fmla="*/ 327660 h 3535680"/>
              <a:gd name="connsiteX16" fmla="*/ 1212251 w 2965826"/>
              <a:gd name="connsiteY16" fmla="*/ 259080 h 3535680"/>
              <a:gd name="connsiteX17" fmla="*/ 549311 w 2965826"/>
              <a:gd name="connsiteY17" fmla="*/ 0 h 3535680"/>
              <a:gd name="connsiteX18" fmla="*/ 0 w 2965826"/>
              <a:gd name="connsiteY18" fmla="*/ 274320 h 3535680"/>
              <a:gd name="connsiteX19" fmla="*/ 6613 w 2965826"/>
              <a:gd name="connsiteY19" fmla="*/ 3520440 h 3535680"/>
              <a:gd name="connsiteX20" fmla="*/ 2965826 w 2965826"/>
              <a:gd name="connsiteY20" fmla="*/ 3528060 h 3535680"/>
              <a:gd name="connsiteX0" fmla="*/ 2958067 w 2965826"/>
              <a:gd name="connsiteY0" fmla="*/ 3276600 h 3276600"/>
              <a:gd name="connsiteX1" fmla="*/ 2797211 w 2965826"/>
              <a:gd name="connsiteY1" fmla="*/ 3025140 h 3276600"/>
              <a:gd name="connsiteX2" fmla="*/ 2766492 w 2965826"/>
              <a:gd name="connsiteY2" fmla="*/ 2773680 h 3276600"/>
              <a:gd name="connsiteX3" fmla="*/ 2675291 w 2965826"/>
              <a:gd name="connsiteY3" fmla="*/ 2545080 h 3276600"/>
              <a:gd name="connsiteX4" fmla="*/ 2301911 w 2965826"/>
              <a:gd name="connsiteY4" fmla="*/ 2171700 h 3276600"/>
              <a:gd name="connsiteX5" fmla="*/ 2294291 w 2965826"/>
              <a:gd name="connsiteY5" fmla="*/ 1965960 h 3276600"/>
              <a:gd name="connsiteX6" fmla="*/ 2446691 w 2965826"/>
              <a:gd name="connsiteY6" fmla="*/ 1767840 h 3276600"/>
              <a:gd name="connsiteX7" fmla="*/ 2362871 w 2965826"/>
              <a:gd name="connsiteY7" fmla="*/ 1607820 h 3276600"/>
              <a:gd name="connsiteX8" fmla="*/ 2431451 w 2965826"/>
              <a:gd name="connsiteY8" fmla="*/ 1440180 h 3276600"/>
              <a:gd name="connsiteX9" fmla="*/ 2294291 w 2965826"/>
              <a:gd name="connsiteY9" fmla="*/ 1318260 h 3276600"/>
              <a:gd name="connsiteX10" fmla="*/ 2088551 w 2965826"/>
              <a:gd name="connsiteY10" fmla="*/ 990600 h 3276600"/>
              <a:gd name="connsiteX11" fmla="*/ 1913291 w 2965826"/>
              <a:gd name="connsiteY11" fmla="*/ 899160 h 3276600"/>
              <a:gd name="connsiteX12" fmla="*/ 1844711 w 2965826"/>
              <a:gd name="connsiteY12" fmla="*/ 647700 h 3276600"/>
              <a:gd name="connsiteX13" fmla="*/ 1669451 w 2965826"/>
              <a:gd name="connsiteY13" fmla="*/ 457200 h 3276600"/>
              <a:gd name="connsiteX14" fmla="*/ 1478951 w 2965826"/>
              <a:gd name="connsiteY14" fmla="*/ 289560 h 3276600"/>
              <a:gd name="connsiteX15" fmla="*/ 1334171 w 2965826"/>
              <a:gd name="connsiteY15" fmla="*/ 68580 h 3276600"/>
              <a:gd name="connsiteX16" fmla="*/ 1212251 w 2965826"/>
              <a:gd name="connsiteY16" fmla="*/ 0 h 3276600"/>
              <a:gd name="connsiteX17" fmla="*/ 512050 w 2965826"/>
              <a:gd name="connsiteY17" fmla="*/ 45720 h 3276600"/>
              <a:gd name="connsiteX18" fmla="*/ 0 w 2965826"/>
              <a:gd name="connsiteY18" fmla="*/ 15240 h 3276600"/>
              <a:gd name="connsiteX19" fmla="*/ 6613 w 2965826"/>
              <a:gd name="connsiteY19" fmla="*/ 3261360 h 3276600"/>
              <a:gd name="connsiteX20" fmla="*/ 2965826 w 2965826"/>
              <a:gd name="connsiteY20" fmla="*/ 3268980 h 3276600"/>
              <a:gd name="connsiteX0" fmla="*/ 2958067 w 2965826"/>
              <a:gd name="connsiteY0" fmla="*/ 3261360 h 3261360"/>
              <a:gd name="connsiteX1" fmla="*/ 2797211 w 2965826"/>
              <a:gd name="connsiteY1" fmla="*/ 3009900 h 3261360"/>
              <a:gd name="connsiteX2" fmla="*/ 2766492 w 2965826"/>
              <a:gd name="connsiteY2" fmla="*/ 2758440 h 3261360"/>
              <a:gd name="connsiteX3" fmla="*/ 2675291 w 2965826"/>
              <a:gd name="connsiteY3" fmla="*/ 2529840 h 3261360"/>
              <a:gd name="connsiteX4" fmla="*/ 2301911 w 2965826"/>
              <a:gd name="connsiteY4" fmla="*/ 2156460 h 3261360"/>
              <a:gd name="connsiteX5" fmla="*/ 2294291 w 2965826"/>
              <a:gd name="connsiteY5" fmla="*/ 1950720 h 3261360"/>
              <a:gd name="connsiteX6" fmla="*/ 2446691 w 2965826"/>
              <a:gd name="connsiteY6" fmla="*/ 1752600 h 3261360"/>
              <a:gd name="connsiteX7" fmla="*/ 2362871 w 2965826"/>
              <a:gd name="connsiteY7" fmla="*/ 1592580 h 3261360"/>
              <a:gd name="connsiteX8" fmla="*/ 2431451 w 2965826"/>
              <a:gd name="connsiteY8" fmla="*/ 1424940 h 3261360"/>
              <a:gd name="connsiteX9" fmla="*/ 2294291 w 2965826"/>
              <a:gd name="connsiteY9" fmla="*/ 1303020 h 3261360"/>
              <a:gd name="connsiteX10" fmla="*/ 2088551 w 2965826"/>
              <a:gd name="connsiteY10" fmla="*/ 975360 h 3261360"/>
              <a:gd name="connsiteX11" fmla="*/ 1913291 w 2965826"/>
              <a:gd name="connsiteY11" fmla="*/ 883920 h 3261360"/>
              <a:gd name="connsiteX12" fmla="*/ 1844711 w 2965826"/>
              <a:gd name="connsiteY12" fmla="*/ 632460 h 3261360"/>
              <a:gd name="connsiteX13" fmla="*/ 1669451 w 2965826"/>
              <a:gd name="connsiteY13" fmla="*/ 441960 h 3261360"/>
              <a:gd name="connsiteX14" fmla="*/ 1478951 w 2965826"/>
              <a:gd name="connsiteY14" fmla="*/ 274320 h 3261360"/>
              <a:gd name="connsiteX15" fmla="*/ 1334171 w 2965826"/>
              <a:gd name="connsiteY15" fmla="*/ 53340 h 3261360"/>
              <a:gd name="connsiteX16" fmla="*/ 1085563 w 2965826"/>
              <a:gd name="connsiteY16" fmla="*/ 182880 h 3261360"/>
              <a:gd name="connsiteX17" fmla="*/ 512050 w 2965826"/>
              <a:gd name="connsiteY17" fmla="*/ 30480 h 3261360"/>
              <a:gd name="connsiteX18" fmla="*/ 0 w 2965826"/>
              <a:gd name="connsiteY18" fmla="*/ 0 h 3261360"/>
              <a:gd name="connsiteX19" fmla="*/ 6613 w 2965826"/>
              <a:gd name="connsiteY19" fmla="*/ 3246120 h 3261360"/>
              <a:gd name="connsiteX20" fmla="*/ 2965826 w 2965826"/>
              <a:gd name="connsiteY20" fmla="*/ 3253740 h 3261360"/>
              <a:gd name="connsiteX0" fmla="*/ 2958067 w 2965826"/>
              <a:gd name="connsiteY0" fmla="*/ 3261360 h 3261360"/>
              <a:gd name="connsiteX1" fmla="*/ 2797211 w 2965826"/>
              <a:gd name="connsiteY1" fmla="*/ 3009900 h 3261360"/>
              <a:gd name="connsiteX2" fmla="*/ 2766492 w 2965826"/>
              <a:gd name="connsiteY2" fmla="*/ 2758440 h 3261360"/>
              <a:gd name="connsiteX3" fmla="*/ 2675291 w 2965826"/>
              <a:gd name="connsiteY3" fmla="*/ 2529840 h 3261360"/>
              <a:gd name="connsiteX4" fmla="*/ 2301911 w 2965826"/>
              <a:gd name="connsiteY4" fmla="*/ 2156460 h 3261360"/>
              <a:gd name="connsiteX5" fmla="*/ 2294291 w 2965826"/>
              <a:gd name="connsiteY5" fmla="*/ 1950720 h 3261360"/>
              <a:gd name="connsiteX6" fmla="*/ 2446691 w 2965826"/>
              <a:gd name="connsiteY6" fmla="*/ 1752600 h 3261360"/>
              <a:gd name="connsiteX7" fmla="*/ 2362871 w 2965826"/>
              <a:gd name="connsiteY7" fmla="*/ 1592580 h 3261360"/>
              <a:gd name="connsiteX8" fmla="*/ 2431451 w 2965826"/>
              <a:gd name="connsiteY8" fmla="*/ 1424940 h 3261360"/>
              <a:gd name="connsiteX9" fmla="*/ 2294291 w 2965826"/>
              <a:gd name="connsiteY9" fmla="*/ 1303020 h 3261360"/>
              <a:gd name="connsiteX10" fmla="*/ 2088551 w 2965826"/>
              <a:gd name="connsiteY10" fmla="*/ 975360 h 3261360"/>
              <a:gd name="connsiteX11" fmla="*/ 1913291 w 2965826"/>
              <a:gd name="connsiteY11" fmla="*/ 883920 h 3261360"/>
              <a:gd name="connsiteX12" fmla="*/ 1844711 w 2965826"/>
              <a:gd name="connsiteY12" fmla="*/ 632460 h 3261360"/>
              <a:gd name="connsiteX13" fmla="*/ 1669451 w 2965826"/>
              <a:gd name="connsiteY13" fmla="*/ 441960 h 3261360"/>
              <a:gd name="connsiteX14" fmla="*/ 1478951 w 2965826"/>
              <a:gd name="connsiteY14" fmla="*/ 274320 h 3261360"/>
              <a:gd name="connsiteX15" fmla="*/ 1289458 w 2965826"/>
              <a:gd name="connsiteY15" fmla="*/ 312420 h 3261360"/>
              <a:gd name="connsiteX16" fmla="*/ 1085563 w 2965826"/>
              <a:gd name="connsiteY16" fmla="*/ 182880 h 3261360"/>
              <a:gd name="connsiteX17" fmla="*/ 512050 w 2965826"/>
              <a:gd name="connsiteY17" fmla="*/ 30480 h 3261360"/>
              <a:gd name="connsiteX18" fmla="*/ 0 w 2965826"/>
              <a:gd name="connsiteY18" fmla="*/ 0 h 3261360"/>
              <a:gd name="connsiteX19" fmla="*/ 6613 w 2965826"/>
              <a:gd name="connsiteY19" fmla="*/ 3246120 h 3261360"/>
              <a:gd name="connsiteX20" fmla="*/ 2965826 w 2965826"/>
              <a:gd name="connsiteY20" fmla="*/ 3253740 h 3261360"/>
              <a:gd name="connsiteX0" fmla="*/ 2958067 w 2965826"/>
              <a:gd name="connsiteY0" fmla="*/ 3261360 h 3261360"/>
              <a:gd name="connsiteX1" fmla="*/ 2797211 w 2965826"/>
              <a:gd name="connsiteY1" fmla="*/ 3009900 h 3261360"/>
              <a:gd name="connsiteX2" fmla="*/ 2766492 w 2965826"/>
              <a:gd name="connsiteY2" fmla="*/ 2758440 h 3261360"/>
              <a:gd name="connsiteX3" fmla="*/ 2675291 w 2965826"/>
              <a:gd name="connsiteY3" fmla="*/ 2529840 h 3261360"/>
              <a:gd name="connsiteX4" fmla="*/ 2301911 w 2965826"/>
              <a:gd name="connsiteY4" fmla="*/ 2156460 h 3261360"/>
              <a:gd name="connsiteX5" fmla="*/ 2294291 w 2965826"/>
              <a:gd name="connsiteY5" fmla="*/ 1950720 h 3261360"/>
              <a:gd name="connsiteX6" fmla="*/ 2446691 w 2965826"/>
              <a:gd name="connsiteY6" fmla="*/ 1752600 h 3261360"/>
              <a:gd name="connsiteX7" fmla="*/ 2362871 w 2965826"/>
              <a:gd name="connsiteY7" fmla="*/ 1592580 h 3261360"/>
              <a:gd name="connsiteX8" fmla="*/ 2431451 w 2965826"/>
              <a:gd name="connsiteY8" fmla="*/ 1424940 h 3261360"/>
              <a:gd name="connsiteX9" fmla="*/ 2294291 w 2965826"/>
              <a:gd name="connsiteY9" fmla="*/ 1303020 h 3261360"/>
              <a:gd name="connsiteX10" fmla="*/ 2088551 w 2965826"/>
              <a:gd name="connsiteY10" fmla="*/ 975360 h 3261360"/>
              <a:gd name="connsiteX11" fmla="*/ 1913291 w 2965826"/>
              <a:gd name="connsiteY11" fmla="*/ 883920 h 3261360"/>
              <a:gd name="connsiteX12" fmla="*/ 1844711 w 2965826"/>
              <a:gd name="connsiteY12" fmla="*/ 632460 h 3261360"/>
              <a:gd name="connsiteX13" fmla="*/ 1669451 w 2965826"/>
              <a:gd name="connsiteY13" fmla="*/ 441960 h 3261360"/>
              <a:gd name="connsiteX14" fmla="*/ 1478951 w 2965826"/>
              <a:gd name="connsiteY14" fmla="*/ 274320 h 3261360"/>
              <a:gd name="connsiteX15" fmla="*/ 1289458 w 2965826"/>
              <a:gd name="connsiteY15" fmla="*/ 312420 h 3261360"/>
              <a:gd name="connsiteX16" fmla="*/ 1085563 w 2965826"/>
              <a:gd name="connsiteY16" fmla="*/ 182880 h 3261360"/>
              <a:gd name="connsiteX17" fmla="*/ 512050 w 2965826"/>
              <a:gd name="connsiteY17" fmla="*/ 30480 h 3261360"/>
              <a:gd name="connsiteX18" fmla="*/ 0 w 2965826"/>
              <a:gd name="connsiteY18" fmla="*/ 0 h 3261360"/>
              <a:gd name="connsiteX19" fmla="*/ 6613 w 2965826"/>
              <a:gd name="connsiteY19" fmla="*/ 3246120 h 3261360"/>
              <a:gd name="connsiteX20" fmla="*/ 2965826 w 2965826"/>
              <a:gd name="connsiteY20" fmla="*/ 3253740 h 3261360"/>
              <a:gd name="connsiteX0" fmla="*/ 2958067 w 2965826"/>
              <a:gd name="connsiteY0" fmla="*/ 3261360 h 3261360"/>
              <a:gd name="connsiteX1" fmla="*/ 2797211 w 2965826"/>
              <a:gd name="connsiteY1" fmla="*/ 3009900 h 3261360"/>
              <a:gd name="connsiteX2" fmla="*/ 2766492 w 2965826"/>
              <a:gd name="connsiteY2" fmla="*/ 2758440 h 3261360"/>
              <a:gd name="connsiteX3" fmla="*/ 2675291 w 2965826"/>
              <a:gd name="connsiteY3" fmla="*/ 2529840 h 3261360"/>
              <a:gd name="connsiteX4" fmla="*/ 2301911 w 2965826"/>
              <a:gd name="connsiteY4" fmla="*/ 2156460 h 3261360"/>
              <a:gd name="connsiteX5" fmla="*/ 2294291 w 2965826"/>
              <a:gd name="connsiteY5" fmla="*/ 1950720 h 3261360"/>
              <a:gd name="connsiteX6" fmla="*/ 2446691 w 2965826"/>
              <a:gd name="connsiteY6" fmla="*/ 1752600 h 3261360"/>
              <a:gd name="connsiteX7" fmla="*/ 2362871 w 2965826"/>
              <a:gd name="connsiteY7" fmla="*/ 1592580 h 3261360"/>
              <a:gd name="connsiteX8" fmla="*/ 2431451 w 2965826"/>
              <a:gd name="connsiteY8" fmla="*/ 1424940 h 3261360"/>
              <a:gd name="connsiteX9" fmla="*/ 2294291 w 2965826"/>
              <a:gd name="connsiteY9" fmla="*/ 1303020 h 3261360"/>
              <a:gd name="connsiteX10" fmla="*/ 2088551 w 2965826"/>
              <a:gd name="connsiteY10" fmla="*/ 975360 h 3261360"/>
              <a:gd name="connsiteX11" fmla="*/ 1913291 w 2965826"/>
              <a:gd name="connsiteY11" fmla="*/ 883920 h 3261360"/>
              <a:gd name="connsiteX12" fmla="*/ 1844711 w 2965826"/>
              <a:gd name="connsiteY12" fmla="*/ 632460 h 3261360"/>
              <a:gd name="connsiteX13" fmla="*/ 1669451 w 2965826"/>
              <a:gd name="connsiteY13" fmla="*/ 441960 h 3261360"/>
              <a:gd name="connsiteX14" fmla="*/ 1546021 w 2965826"/>
              <a:gd name="connsiteY14" fmla="*/ 480060 h 3261360"/>
              <a:gd name="connsiteX15" fmla="*/ 1289458 w 2965826"/>
              <a:gd name="connsiteY15" fmla="*/ 312420 h 3261360"/>
              <a:gd name="connsiteX16" fmla="*/ 1085563 w 2965826"/>
              <a:gd name="connsiteY16" fmla="*/ 182880 h 3261360"/>
              <a:gd name="connsiteX17" fmla="*/ 512050 w 2965826"/>
              <a:gd name="connsiteY17" fmla="*/ 30480 h 3261360"/>
              <a:gd name="connsiteX18" fmla="*/ 0 w 2965826"/>
              <a:gd name="connsiteY18" fmla="*/ 0 h 3261360"/>
              <a:gd name="connsiteX19" fmla="*/ 6613 w 2965826"/>
              <a:gd name="connsiteY19" fmla="*/ 3246120 h 3261360"/>
              <a:gd name="connsiteX20" fmla="*/ 2965826 w 2965826"/>
              <a:gd name="connsiteY20" fmla="*/ 3253740 h 3261360"/>
              <a:gd name="connsiteX0" fmla="*/ 2958067 w 2965826"/>
              <a:gd name="connsiteY0" fmla="*/ 3261360 h 3261360"/>
              <a:gd name="connsiteX1" fmla="*/ 2797211 w 2965826"/>
              <a:gd name="connsiteY1" fmla="*/ 3009900 h 3261360"/>
              <a:gd name="connsiteX2" fmla="*/ 2766492 w 2965826"/>
              <a:gd name="connsiteY2" fmla="*/ 2758440 h 3261360"/>
              <a:gd name="connsiteX3" fmla="*/ 2675291 w 2965826"/>
              <a:gd name="connsiteY3" fmla="*/ 2529840 h 3261360"/>
              <a:gd name="connsiteX4" fmla="*/ 2301911 w 2965826"/>
              <a:gd name="connsiteY4" fmla="*/ 2156460 h 3261360"/>
              <a:gd name="connsiteX5" fmla="*/ 2294291 w 2965826"/>
              <a:gd name="connsiteY5" fmla="*/ 1950720 h 3261360"/>
              <a:gd name="connsiteX6" fmla="*/ 2446691 w 2965826"/>
              <a:gd name="connsiteY6" fmla="*/ 1752600 h 3261360"/>
              <a:gd name="connsiteX7" fmla="*/ 2362871 w 2965826"/>
              <a:gd name="connsiteY7" fmla="*/ 1592580 h 3261360"/>
              <a:gd name="connsiteX8" fmla="*/ 2431451 w 2965826"/>
              <a:gd name="connsiteY8" fmla="*/ 1424940 h 3261360"/>
              <a:gd name="connsiteX9" fmla="*/ 2294291 w 2965826"/>
              <a:gd name="connsiteY9" fmla="*/ 1303020 h 3261360"/>
              <a:gd name="connsiteX10" fmla="*/ 2088551 w 2965826"/>
              <a:gd name="connsiteY10" fmla="*/ 975360 h 3261360"/>
              <a:gd name="connsiteX11" fmla="*/ 1913291 w 2965826"/>
              <a:gd name="connsiteY11" fmla="*/ 883920 h 3261360"/>
              <a:gd name="connsiteX12" fmla="*/ 1844711 w 2965826"/>
              <a:gd name="connsiteY12" fmla="*/ 632460 h 3261360"/>
              <a:gd name="connsiteX13" fmla="*/ 1661999 w 2965826"/>
              <a:gd name="connsiteY13" fmla="*/ 586740 h 3261360"/>
              <a:gd name="connsiteX14" fmla="*/ 1546021 w 2965826"/>
              <a:gd name="connsiteY14" fmla="*/ 480060 h 3261360"/>
              <a:gd name="connsiteX15" fmla="*/ 1289458 w 2965826"/>
              <a:gd name="connsiteY15" fmla="*/ 312420 h 3261360"/>
              <a:gd name="connsiteX16" fmla="*/ 1085563 w 2965826"/>
              <a:gd name="connsiteY16" fmla="*/ 182880 h 3261360"/>
              <a:gd name="connsiteX17" fmla="*/ 512050 w 2965826"/>
              <a:gd name="connsiteY17" fmla="*/ 30480 h 3261360"/>
              <a:gd name="connsiteX18" fmla="*/ 0 w 2965826"/>
              <a:gd name="connsiteY18" fmla="*/ 0 h 3261360"/>
              <a:gd name="connsiteX19" fmla="*/ 6613 w 2965826"/>
              <a:gd name="connsiteY19" fmla="*/ 3246120 h 3261360"/>
              <a:gd name="connsiteX20" fmla="*/ 2965826 w 2965826"/>
              <a:gd name="connsiteY20" fmla="*/ 3253740 h 3261360"/>
              <a:gd name="connsiteX0" fmla="*/ 2958067 w 2965826"/>
              <a:gd name="connsiteY0" fmla="*/ 3261360 h 3261360"/>
              <a:gd name="connsiteX1" fmla="*/ 2797211 w 2965826"/>
              <a:gd name="connsiteY1" fmla="*/ 3009900 h 3261360"/>
              <a:gd name="connsiteX2" fmla="*/ 2766492 w 2965826"/>
              <a:gd name="connsiteY2" fmla="*/ 2758440 h 3261360"/>
              <a:gd name="connsiteX3" fmla="*/ 2675291 w 2965826"/>
              <a:gd name="connsiteY3" fmla="*/ 2529840 h 3261360"/>
              <a:gd name="connsiteX4" fmla="*/ 2301911 w 2965826"/>
              <a:gd name="connsiteY4" fmla="*/ 2156460 h 3261360"/>
              <a:gd name="connsiteX5" fmla="*/ 2294291 w 2965826"/>
              <a:gd name="connsiteY5" fmla="*/ 1950720 h 3261360"/>
              <a:gd name="connsiteX6" fmla="*/ 2446691 w 2965826"/>
              <a:gd name="connsiteY6" fmla="*/ 1752600 h 3261360"/>
              <a:gd name="connsiteX7" fmla="*/ 2362871 w 2965826"/>
              <a:gd name="connsiteY7" fmla="*/ 1592580 h 3261360"/>
              <a:gd name="connsiteX8" fmla="*/ 2431451 w 2965826"/>
              <a:gd name="connsiteY8" fmla="*/ 1424940 h 3261360"/>
              <a:gd name="connsiteX9" fmla="*/ 2294291 w 2965826"/>
              <a:gd name="connsiteY9" fmla="*/ 1303020 h 3261360"/>
              <a:gd name="connsiteX10" fmla="*/ 2088551 w 2965826"/>
              <a:gd name="connsiteY10" fmla="*/ 975360 h 3261360"/>
              <a:gd name="connsiteX11" fmla="*/ 1913291 w 2965826"/>
              <a:gd name="connsiteY11" fmla="*/ 883920 h 3261360"/>
              <a:gd name="connsiteX12" fmla="*/ 1859616 w 2965826"/>
              <a:gd name="connsiteY12" fmla="*/ 800100 h 3261360"/>
              <a:gd name="connsiteX13" fmla="*/ 1661999 w 2965826"/>
              <a:gd name="connsiteY13" fmla="*/ 586740 h 3261360"/>
              <a:gd name="connsiteX14" fmla="*/ 1546021 w 2965826"/>
              <a:gd name="connsiteY14" fmla="*/ 480060 h 3261360"/>
              <a:gd name="connsiteX15" fmla="*/ 1289458 w 2965826"/>
              <a:gd name="connsiteY15" fmla="*/ 312420 h 3261360"/>
              <a:gd name="connsiteX16" fmla="*/ 1085563 w 2965826"/>
              <a:gd name="connsiteY16" fmla="*/ 182880 h 3261360"/>
              <a:gd name="connsiteX17" fmla="*/ 512050 w 2965826"/>
              <a:gd name="connsiteY17" fmla="*/ 30480 h 3261360"/>
              <a:gd name="connsiteX18" fmla="*/ 0 w 2965826"/>
              <a:gd name="connsiteY18" fmla="*/ 0 h 3261360"/>
              <a:gd name="connsiteX19" fmla="*/ 6613 w 2965826"/>
              <a:gd name="connsiteY19" fmla="*/ 3246120 h 3261360"/>
              <a:gd name="connsiteX20" fmla="*/ 2965826 w 2965826"/>
              <a:gd name="connsiteY20" fmla="*/ 3253740 h 3261360"/>
              <a:gd name="connsiteX0" fmla="*/ 2958067 w 2965826"/>
              <a:gd name="connsiteY0" fmla="*/ 3261360 h 3261360"/>
              <a:gd name="connsiteX1" fmla="*/ 2797211 w 2965826"/>
              <a:gd name="connsiteY1" fmla="*/ 3009900 h 3261360"/>
              <a:gd name="connsiteX2" fmla="*/ 2766492 w 2965826"/>
              <a:gd name="connsiteY2" fmla="*/ 2758440 h 3261360"/>
              <a:gd name="connsiteX3" fmla="*/ 2675291 w 2965826"/>
              <a:gd name="connsiteY3" fmla="*/ 2529840 h 3261360"/>
              <a:gd name="connsiteX4" fmla="*/ 2301911 w 2965826"/>
              <a:gd name="connsiteY4" fmla="*/ 2156460 h 3261360"/>
              <a:gd name="connsiteX5" fmla="*/ 2294291 w 2965826"/>
              <a:gd name="connsiteY5" fmla="*/ 1950720 h 3261360"/>
              <a:gd name="connsiteX6" fmla="*/ 2446691 w 2965826"/>
              <a:gd name="connsiteY6" fmla="*/ 1752600 h 3261360"/>
              <a:gd name="connsiteX7" fmla="*/ 2362871 w 2965826"/>
              <a:gd name="connsiteY7" fmla="*/ 1592580 h 3261360"/>
              <a:gd name="connsiteX8" fmla="*/ 2431451 w 2965826"/>
              <a:gd name="connsiteY8" fmla="*/ 1424940 h 3261360"/>
              <a:gd name="connsiteX9" fmla="*/ 2249578 w 2965826"/>
              <a:gd name="connsiteY9" fmla="*/ 1318260 h 3261360"/>
              <a:gd name="connsiteX10" fmla="*/ 2088551 w 2965826"/>
              <a:gd name="connsiteY10" fmla="*/ 975360 h 3261360"/>
              <a:gd name="connsiteX11" fmla="*/ 1913291 w 2965826"/>
              <a:gd name="connsiteY11" fmla="*/ 883920 h 3261360"/>
              <a:gd name="connsiteX12" fmla="*/ 1859616 w 2965826"/>
              <a:gd name="connsiteY12" fmla="*/ 800100 h 3261360"/>
              <a:gd name="connsiteX13" fmla="*/ 1661999 w 2965826"/>
              <a:gd name="connsiteY13" fmla="*/ 586740 h 3261360"/>
              <a:gd name="connsiteX14" fmla="*/ 1546021 w 2965826"/>
              <a:gd name="connsiteY14" fmla="*/ 480060 h 3261360"/>
              <a:gd name="connsiteX15" fmla="*/ 1289458 w 2965826"/>
              <a:gd name="connsiteY15" fmla="*/ 312420 h 3261360"/>
              <a:gd name="connsiteX16" fmla="*/ 1085563 w 2965826"/>
              <a:gd name="connsiteY16" fmla="*/ 182880 h 3261360"/>
              <a:gd name="connsiteX17" fmla="*/ 512050 w 2965826"/>
              <a:gd name="connsiteY17" fmla="*/ 30480 h 3261360"/>
              <a:gd name="connsiteX18" fmla="*/ 0 w 2965826"/>
              <a:gd name="connsiteY18" fmla="*/ 0 h 3261360"/>
              <a:gd name="connsiteX19" fmla="*/ 6613 w 2965826"/>
              <a:gd name="connsiteY19" fmla="*/ 3246120 h 3261360"/>
              <a:gd name="connsiteX20" fmla="*/ 2965826 w 2965826"/>
              <a:gd name="connsiteY20" fmla="*/ 3253740 h 3261360"/>
              <a:gd name="connsiteX0" fmla="*/ 2958067 w 2965826"/>
              <a:gd name="connsiteY0" fmla="*/ 3261360 h 3261360"/>
              <a:gd name="connsiteX1" fmla="*/ 2797211 w 2965826"/>
              <a:gd name="connsiteY1" fmla="*/ 3009900 h 3261360"/>
              <a:gd name="connsiteX2" fmla="*/ 2766492 w 2965826"/>
              <a:gd name="connsiteY2" fmla="*/ 2758440 h 3261360"/>
              <a:gd name="connsiteX3" fmla="*/ 2675291 w 2965826"/>
              <a:gd name="connsiteY3" fmla="*/ 2529840 h 3261360"/>
              <a:gd name="connsiteX4" fmla="*/ 2301911 w 2965826"/>
              <a:gd name="connsiteY4" fmla="*/ 2156460 h 3261360"/>
              <a:gd name="connsiteX5" fmla="*/ 2294291 w 2965826"/>
              <a:gd name="connsiteY5" fmla="*/ 1950720 h 3261360"/>
              <a:gd name="connsiteX6" fmla="*/ 2446691 w 2965826"/>
              <a:gd name="connsiteY6" fmla="*/ 1752600 h 3261360"/>
              <a:gd name="connsiteX7" fmla="*/ 2362871 w 2965826"/>
              <a:gd name="connsiteY7" fmla="*/ 1592580 h 3261360"/>
              <a:gd name="connsiteX8" fmla="*/ 2342025 w 2965826"/>
              <a:gd name="connsiteY8" fmla="*/ 1463040 h 3261360"/>
              <a:gd name="connsiteX9" fmla="*/ 2249578 w 2965826"/>
              <a:gd name="connsiteY9" fmla="*/ 1318260 h 3261360"/>
              <a:gd name="connsiteX10" fmla="*/ 2088551 w 2965826"/>
              <a:gd name="connsiteY10" fmla="*/ 975360 h 3261360"/>
              <a:gd name="connsiteX11" fmla="*/ 1913291 w 2965826"/>
              <a:gd name="connsiteY11" fmla="*/ 883920 h 3261360"/>
              <a:gd name="connsiteX12" fmla="*/ 1859616 w 2965826"/>
              <a:gd name="connsiteY12" fmla="*/ 800100 h 3261360"/>
              <a:gd name="connsiteX13" fmla="*/ 1661999 w 2965826"/>
              <a:gd name="connsiteY13" fmla="*/ 586740 h 3261360"/>
              <a:gd name="connsiteX14" fmla="*/ 1546021 w 2965826"/>
              <a:gd name="connsiteY14" fmla="*/ 480060 h 3261360"/>
              <a:gd name="connsiteX15" fmla="*/ 1289458 w 2965826"/>
              <a:gd name="connsiteY15" fmla="*/ 312420 h 3261360"/>
              <a:gd name="connsiteX16" fmla="*/ 1085563 w 2965826"/>
              <a:gd name="connsiteY16" fmla="*/ 182880 h 3261360"/>
              <a:gd name="connsiteX17" fmla="*/ 512050 w 2965826"/>
              <a:gd name="connsiteY17" fmla="*/ 30480 h 3261360"/>
              <a:gd name="connsiteX18" fmla="*/ 0 w 2965826"/>
              <a:gd name="connsiteY18" fmla="*/ 0 h 3261360"/>
              <a:gd name="connsiteX19" fmla="*/ 6613 w 2965826"/>
              <a:gd name="connsiteY19" fmla="*/ 3246120 h 3261360"/>
              <a:gd name="connsiteX20" fmla="*/ 2965826 w 2965826"/>
              <a:gd name="connsiteY20" fmla="*/ 3253740 h 3261360"/>
              <a:gd name="connsiteX0" fmla="*/ 2958067 w 2965826"/>
              <a:gd name="connsiteY0" fmla="*/ 3261360 h 3261360"/>
              <a:gd name="connsiteX1" fmla="*/ 2797211 w 2965826"/>
              <a:gd name="connsiteY1" fmla="*/ 3009900 h 3261360"/>
              <a:gd name="connsiteX2" fmla="*/ 2766492 w 2965826"/>
              <a:gd name="connsiteY2" fmla="*/ 2758440 h 3261360"/>
              <a:gd name="connsiteX3" fmla="*/ 2675291 w 2965826"/>
              <a:gd name="connsiteY3" fmla="*/ 2529840 h 3261360"/>
              <a:gd name="connsiteX4" fmla="*/ 2301911 w 2965826"/>
              <a:gd name="connsiteY4" fmla="*/ 2156460 h 3261360"/>
              <a:gd name="connsiteX5" fmla="*/ 2294291 w 2965826"/>
              <a:gd name="connsiteY5" fmla="*/ 1950720 h 3261360"/>
              <a:gd name="connsiteX6" fmla="*/ 2364717 w 2965826"/>
              <a:gd name="connsiteY6" fmla="*/ 1783080 h 3261360"/>
              <a:gd name="connsiteX7" fmla="*/ 2362871 w 2965826"/>
              <a:gd name="connsiteY7" fmla="*/ 1592580 h 3261360"/>
              <a:gd name="connsiteX8" fmla="*/ 2342025 w 2965826"/>
              <a:gd name="connsiteY8" fmla="*/ 1463040 h 3261360"/>
              <a:gd name="connsiteX9" fmla="*/ 2249578 w 2965826"/>
              <a:gd name="connsiteY9" fmla="*/ 1318260 h 3261360"/>
              <a:gd name="connsiteX10" fmla="*/ 2088551 w 2965826"/>
              <a:gd name="connsiteY10" fmla="*/ 975360 h 3261360"/>
              <a:gd name="connsiteX11" fmla="*/ 1913291 w 2965826"/>
              <a:gd name="connsiteY11" fmla="*/ 883920 h 3261360"/>
              <a:gd name="connsiteX12" fmla="*/ 1859616 w 2965826"/>
              <a:gd name="connsiteY12" fmla="*/ 800100 h 3261360"/>
              <a:gd name="connsiteX13" fmla="*/ 1661999 w 2965826"/>
              <a:gd name="connsiteY13" fmla="*/ 586740 h 3261360"/>
              <a:gd name="connsiteX14" fmla="*/ 1546021 w 2965826"/>
              <a:gd name="connsiteY14" fmla="*/ 480060 h 3261360"/>
              <a:gd name="connsiteX15" fmla="*/ 1289458 w 2965826"/>
              <a:gd name="connsiteY15" fmla="*/ 312420 h 3261360"/>
              <a:gd name="connsiteX16" fmla="*/ 1085563 w 2965826"/>
              <a:gd name="connsiteY16" fmla="*/ 182880 h 3261360"/>
              <a:gd name="connsiteX17" fmla="*/ 512050 w 2965826"/>
              <a:gd name="connsiteY17" fmla="*/ 30480 h 3261360"/>
              <a:gd name="connsiteX18" fmla="*/ 0 w 2965826"/>
              <a:gd name="connsiteY18" fmla="*/ 0 h 3261360"/>
              <a:gd name="connsiteX19" fmla="*/ 6613 w 2965826"/>
              <a:gd name="connsiteY19" fmla="*/ 3246120 h 3261360"/>
              <a:gd name="connsiteX20" fmla="*/ 2965826 w 2965826"/>
              <a:gd name="connsiteY20" fmla="*/ 3253740 h 3261360"/>
              <a:gd name="connsiteX0" fmla="*/ 2958067 w 2965826"/>
              <a:gd name="connsiteY0" fmla="*/ 3261360 h 3261360"/>
              <a:gd name="connsiteX1" fmla="*/ 2797211 w 2965826"/>
              <a:gd name="connsiteY1" fmla="*/ 3009900 h 3261360"/>
              <a:gd name="connsiteX2" fmla="*/ 2766492 w 2965826"/>
              <a:gd name="connsiteY2" fmla="*/ 2758440 h 3261360"/>
              <a:gd name="connsiteX3" fmla="*/ 2533699 w 2965826"/>
              <a:gd name="connsiteY3" fmla="*/ 2590800 h 3261360"/>
              <a:gd name="connsiteX4" fmla="*/ 2301911 w 2965826"/>
              <a:gd name="connsiteY4" fmla="*/ 2156460 h 3261360"/>
              <a:gd name="connsiteX5" fmla="*/ 2294291 w 2965826"/>
              <a:gd name="connsiteY5" fmla="*/ 1950720 h 3261360"/>
              <a:gd name="connsiteX6" fmla="*/ 2364717 w 2965826"/>
              <a:gd name="connsiteY6" fmla="*/ 1783080 h 3261360"/>
              <a:gd name="connsiteX7" fmla="*/ 2362871 w 2965826"/>
              <a:gd name="connsiteY7" fmla="*/ 1592580 h 3261360"/>
              <a:gd name="connsiteX8" fmla="*/ 2342025 w 2965826"/>
              <a:gd name="connsiteY8" fmla="*/ 1463040 h 3261360"/>
              <a:gd name="connsiteX9" fmla="*/ 2249578 w 2965826"/>
              <a:gd name="connsiteY9" fmla="*/ 1318260 h 3261360"/>
              <a:gd name="connsiteX10" fmla="*/ 2088551 w 2965826"/>
              <a:gd name="connsiteY10" fmla="*/ 975360 h 3261360"/>
              <a:gd name="connsiteX11" fmla="*/ 1913291 w 2965826"/>
              <a:gd name="connsiteY11" fmla="*/ 883920 h 3261360"/>
              <a:gd name="connsiteX12" fmla="*/ 1859616 w 2965826"/>
              <a:gd name="connsiteY12" fmla="*/ 800100 h 3261360"/>
              <a:gd name="connsiteX13" fmla="*/ 1661999 w 2965826"/>
              <a:gd name="connsiteY13" fmla="*/ 586740 h 3261360"/>
              <a:gd name="connsiteX14" fmla="*/ 1546021 w 2965826"/>
              <a:gd name="connsiteY14" fmla="*/ 480060 h 3261360"/>
              <a:gd name="connsiteX15" fmla="*/ 1289458 w 2965826"/>
              <a:gd name="connsiteY15" fmla="*/ 312420 h 3261360"/>
              <a:gd name="connsiteX16" fmla="*/ 1085563 w 2965826"/>
              <a:gd name="connsiteY16" fmla="*/ 182880 h 3261360"/>
              <a:gd name="connsiteX17" fmla="*/ 512050 w 2965826"/>
              <a:gd name="connsiteY17" fmla="*/ 30480 h 3261360"/>
              <a:gd name="connsiteX18" fmla="*/ 0 w 2965826"/>
              <a:gd name="connsiteY18" fmla="*/ 0 h 3261360"/>
              <a:gd name="connsiteX19" fmla="*/ 6613 w 2965826"/>
              <a:gd name="connsiteY19" fmla="*/ 3246120 h 3261360"/>
              <a:gd name="connsiteX20" fmla="*/ 2965826 w 2965826"/>
              <a:gd name="connsiteY20" fmla="*/ 3253740 h 3261360"/>
              <a:gd name="connsiteX0" fmla="*/ 2958067 w 2965826"/>
              <a:gd name="connsiteY0" fmla="*/ 3261360 h 3261360"/>
              <a:gd name="connsiteX1" fmla="*/ 2797211 w 2965826"/>
              <a:gd name="connsiteY1" fmla="*/ 3009900 h 3261360"/>
              <a:gd name="connsiteX2" fmla="*/ 2677066 w 2965826"/>
              <a:gd name="connsiteY2" fmla="*/ 2796540 h 3261360"/>
              <a:gd name="connsiteX3" fmla="*/ 2533699 w 2965826"/>
              <a:gd name="connsiteY3" fmla="*/ 2590800 h 3261360"/>
              <a:gd name="connsiteX4" fmla="*/ 2301911 w 2965826"/>
              <a:gd name="connsiteY4" fmla="*/ 2156460 h 3261360"/>
              <a:gd name="connsiteX5" fmla="*/ 2294291 w 2965826"/>
              <a:gd name="connsiteY5" fmla="*/ 1950720 h 3261360"/>
              <a:gd name="connsiteX6" fmla="*/ 2364717 w 2965826"/>
              <a:gd name="connsiteY6" fmla="*/ 1783080 h 3261360"/>
              <a:gd name="connsiteX7" fmla="*/ 2362871 w 2965826"/>
              <a:gd name="connsiteY7" fmla="*/ 1592580 h 3261360"/>
              <a:gd name="connsiteX8" fmla="*/ 2342025 w 2965826"/>
              <a:gd name="connsiteY8" fmla="*/ 1463040 h 3261360"/>
              <a:gd name="connsiteX9" fmla="*/ 2249578 w 2965826"/>
              <a:gd name="connsiteY9" fmla="*/ 1318260 h 3261360"/>
              <a:gd name="connsiteX10" fmla="*/ 2088551 w 2965826"/>
              <a:gd name="connsiteY10" fmla="*/ 975360 h 3261360"/>
              <a:gd name="connsiteX11" fmla="*/ 1913291 w 2965826"/>
              <a:gd name="connsiteY11" fmla="*/ 883920 h 3261360"/>
              <a:gd name="connsiteX12" fmla="*/ 1859616 w 2965826"/>
              <a:gd name="connsiteY12" fmla="*/ 800100 h 3261360"/>
              <a:gd name="connsiteX13" fmla="*/ 1661999 w 2965826"/>
              <a:gd name="connsiteY13" fmla="*/ 586740 h 3261360"/>
              <a:gd name="connsiteX14" fmla="*/ 1546021 w 2965826"/>
              <a:gd name="connsiteY14" fmla="*/ 480060 h 3261360"/>
              <a:gd name="connsiteX15" fmla="*/ 1289458 w 2965826"/>
              <a:gd name="connsiteY15" fmla="*/ 312420 h 3261360"/>
              <a:gd name="connsiteX16" fmla="*/ 1085563 w 2965826"/>
              <a:gd name="connsiteY16" fmla="*/ 182880 h 3261360"/>
              <a:gd name="connsiteX17" fmla="*/ 512050 w 2965826"/>
              <a:gd name="connsiteY17" fmla="*/ 30480 h 3261360"/>
              <a:gd name="connsiteX18" fmla="*/ 0 w 2965826"/>
              <a:gd name="connsiteY18" fmla="*/ 0 h 3261360"/>
              <a:gd name="connsiteX19" fmla="*/ 6613 w 2965826"/>
              <a:gd name="connsiteY19" fmla="*/ 3246120 h 3261360"/>
              <a:gd name="connsiteX20" fmla="*/ 2965826 w 2965826"/>
              <a:gd name="connsiteY20" fmla="*/ 3253740 h 3261360"/>
              <a:gd name="connsiteX0" fmla="*/ 2838832 w 2965826"/>
              <a:gd name="connsiteY0" fmla="*/ 3276600 h 3276600"/>
              <a:gd name="connsiteX1" fmla="*/ 2797211 w 2965826"/>
              <a:gd name="connsiteY1" fmla="*/ 3009900 h 3276600"/>
              <a:gd name="connsiteX2" fmla="*/ 2677066 w 2965826"/>
              <a:gd name="connsiteY2" fmla="*/ 2796540 h 3276600"/>
              <a:gd name="connsiteX3" fmla="*/ 2533699 w 2965826"/>
              <a:gd name="connsiteY3" fmla="*/ 2590800 h 3276600"/>
              <a:gd name="connsiteX4" fmla="*/ 2301911 w 2965826"/>
              <a:gd name="connsiteY4" fmla="*/ 2156460 h 3276600"/>
              <a:gd name="connsiteX5" fmla="*/ 2294291 w 2965826"/>
              <a:gd name="connsiteY5" fmla="*/ 1950720 h 3276600"/>
              <a:gd name="connsiteX6" fmla="*/ 2364717 w 2965826"/>
              <a:gd name="connsiteY6" fmla="*/ 1783080 h 3276600"/>
              <a:gd name="connsiteX7" fmla="*/ 2362871 w 2965826"/>
              <a:gd name="connsiteY7" fmla="*/ 1592580 h 3276600"/>
              <a:gd name="connsiteX8" fmla="*/ 2342025 w 2965826"/>
              <a:gd name="connsiteY8" fmla="*/ 1463040 h 3276600"/>
              <a:gd name="connsiteX9" fmla="*/ 2249578 w 2965826"/>
              <a:gd name="connsiteY9" fmla="*/ 1318260 h 3276600"/>
              <a:gd name="connsiteX10" fmla="*/ 2088551 w 2965826"/>
              <a:gd name="connsiteY10" fmla="*/ 975360 h 3276600"/>
              <a:gd name="connsiteX11" fmla="*/ 1913291 w 2965826"/>
              <a:gd name="connsiteY11" fmla="*/ 883920 h 3276600"/>
              <a:gd name="connsiteX12" fmla="*/ 1859616 w 2965826"/>
              <a:gd name="connsiteY12" fmla="*/ 800100 h 3276600"/>
              <a:gd name="connsiteX13" fmla="*/ 1661999 w 2965826"/>
              <a:gd name="connsiteY13" fmla="*/ 586740 h 3276600"/>
              <a:gd name="connsiteX14" fmla="*/ 1546021 w 2965826"/>
              <a:gd name="connsiteY14" fmla="*/ 480060 h 3276600"/>
              <a:gd name="connsiteX15" fmla="*/ 1289458 w 2965826"/>
              <a:gd name="connsiteY15" fmla="*/ 312420 h 3276600"/>
              <a:gd name="connsiteX16" fmla="*/ 1085563 w 2965826"/>
              <a:gd name="connsiteY16" fmla="*/ 182880 h 3276600"/>
              <a:gd name="connsiteX17" fmla="*/ 512050 w 2965826"/>
              <a:gd name="connsiteY17" fmla="*/ 30480 h 3276600"/>
              <a:gd name="connsiteX18" fmla="*/ 0 w 2965826"/>
              <a:gd name="connsiteY18" fmla="*/ 0 h 3276600"/>
              <a:gd name="connsiteX19" fmla="*/ 6613 w 2965826"/>
              <a:gd name="connsiteY19" fmla="*/ 3246120 h 3276600"/>
              <a:gd name="connsiteX20" fmla="*/ 2965826 w 2965826"/>
              <a:gd name="connsiteY20" fmla="*/ 3253740 h 3276600"/>
              <a:gd name="connsiteX0" fmla="*/ 2838832 w 2838832"/>
              <a:gd name="connsiteY0" fmla="*/ 3276600 h 3276600"/>
              <a:gd name="connsiteX1" fmla="*/ 2797211 w 2838832"/>
              <a:gd name="connsiteY1" fmla="*/ 3009900 h 3276600"/>
              <a:gd name="connsiteX2" fmla="*/ 2677066 w 2838832"/>
              <a:gd name="connsiteY2" fmla="*/ 2796540 h 3276600"/>
              <a:gd name="connsiteX3" fmla="*/ 2533699 w 2838832"/>
              <a:gd name="connsiteY3" fmla="*/ 2590800 h 3276600"/>
              <a:gd name="connsiteX4" fmla="*/ 2301911 w 2838832"/>
              <a:gd name="connsiteY4" fmla="*/ 2156460 h 3276600"/>
              <a:gd name="connsiteX5" fmla="*/ 2294291 w 2838832"/>
              <a:gd name="connsiteY5" fmla="*/ 1950720 h 3276600"/>
              <a:gd name="connsiteX6" fmla="*/ 2364717 w 2838832"/>
              <a:gd name="connsiteY6" fmla="*/ 1783080 h 3276600"/>
              <a:gd name="connsiteX7" fmla="*/ 2362871 w 2838832"/>
              <a:gd name="connsiteY7" fmla="*/ 1592580 h 3276600"/>
              <a:gd name="connsiteX8" fmla="*/ 2342025 w 2838832"/>
              <a:gd name="connsiteY8" fmla="*/ 1463040 h 3276600"/>
              <a:gd name="connsiteX9" fmla="*/ 2249578 w 2838832"/>
              <a:gd name="connsiteY9" fmla="*/ 1318260 h 3276600"/>
              <a:gd name="connsiteX10" fmla="*/ 2088551 w 2838832"/>
              <a:gd name="connsiteY10" fmla="*/ 975360 h 3276600"/>
              <a:gd name="connsiteX11" fmla="*/ 1913291 w 2838832"/>
              <a:gd name="connsiteY11" fmla="*/ 883920 h 3276600"/>
              <a:gd name="connsiteX12" fmla="*/ 1859616 w 2838832"/>
              <a:gd name="connsiteY12" fmla="*/ 800100 h 3276600"/>
              <a:gd name="connsiteX13" fmla="*/ 1661999 w 2838832"/>
              <a:gd name="connsiteY13" fmla="*/ 586740 h 3276600"/>
              <a:gd name="connsiteX14" fmla="*/ 1546021 w 2838832"/>
              <a:gd name="connsiteY14" fmla="*/ 480060 h 3276600"/>
              <a:gd name="connsiteX15" fmla="*/ 1289458 w 2838832"/>
              <a:gd name="connsiteY15" fmla="*/ 312420 h 3276600"/>
              <a:gd name="connsiteX16" fmla="*/ 1085563 w 2838832"/>
              <a:gd name="connsiteY16" fmla="*/ 182880 h 3276600"/>
              <a:gd name="connsiteX17" fmla="*/ 512050 w 2838832"/>
              <a:gd name="connsiteY17" fmla="*/ 30480 h 3276600"/>
              <a:gd name="connsiteX18" fmla="*/ 0 w 2838832"/>
              <a:gd name="connsiteY18" fmla="*/ 0 h 3276600"/>
              <a:gd name="connsiteX19" fmla="*/ 6613 w 2838832"/>
              <a:gd name="connsiteY19" fmla="*/ 3246120 h 3276600"/>
              <a:gd name="connsiteX20" fmla="*/ 2824234 w 2838832"/>
              <a:gd name="connsiteY20" fmla="*/ 325374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8832" h="3276600">
                <a:moveTo>
                  <a:pt x="2838832" y="3276600"/>
                </a:moveTo>
                <a:lnTo>
                  <a:pt x="2797211" y="3009900"/>
                </a:lnTo>
                <a:lnTo>
                  <a:pt x="2677066" y="2796540"/>
                </a:lnTo>
                <a:lnTo>
                  <a:pt x="2533699" y="2590800"/>
                </a:lnTo>
                <a:lnTo>
                  <a:pt x="2301911" y="2156460"/>
                </a:lnTo>
                <a:lnTo>
                  <a:pt x="2294291" y="1950720"/>
                </a:lnTo>
                <a:lnTo>
                  <a:pt x="2364717" y="1783080"/>
                </a:lnTo>
                <a:cubicBezTo>
                  <a:pt x="2364102" y="1719580"/>
                  <a:pt x="2363486" y="1656080"/>
                  <a:pt x="2362871" y="1592580"/>
                </a:cubicBezTo>
                <a:lnTo>
                  <a:pt x="2342025" y="1463040"/>
                </a:lnTo>
                <a:lnTo>
                  <a:pt x="2249578" y="1318260"/>
                </a:lnTo>
                <a:cubicBezTo>
                  <a:pt x="2125118" y="1188720"/>
                  <a:pt x="2213011" y="1104900"/>
                  <a:pt x="2088551" y="975360"/>
                </a:cubicBezTo>
                <a:lnTo>
                  <a:pt x="1913291" y="883920"/>
                </a:lnTo>
                <a:lnTo>
                  <a:pt x="1859616" y="800100"/>
                </a:lnTo>
                <a:lnTo>
                  <a:pt x="1661999" y="586740"/>
                </a:lnTo>
                <a:lnTo>
                  <a:pt x="1546021" y="480060"/>
                </a:lnTo>
                <a:cubicBezTo>
                  <a:pt x="1482857" y="492760"/>
                  <a:pt x="1337717" y="391160"/>
                  <a:pt x="1289458" y="312420"/>
                </a:cubicBezTo>
                <a:lnTo>
                  <a:pt x="1085563" y="182880"/>
                </a:lnTo>
                <a:lnTo>
                  <a:pt x="512050" y="30480"/>
                </a:lnTo>
                <a:lnTo>
                  <a:pt x="0" y="0"/>
                </a:lnTo>
                <a:cubicBezTo>
                  <a:pt x="2204" y="1082040"/>
                  <a:pt x="4409" y="2164080"/>
                  <a:pt x="6613" y="3246120"/>
                </a:cubicBezTo>
                <a:cubicBezTo>
                  <a:pt x="1017858" y="3268980"/>
                  <a:pt x="1812989" y="3230880"/>
                  <a:pt x="2824234" y="3253740"/>
                </a:cubicBezTo>
              </a:path>
            </a:pathLst>
          </a:custGeom>
          <a:solidFill>
            <a:srgbClr val="5A8E5A"/>
          </a:solidFill>
          <a:ln w="25400" cap="flat" cmpd="sng" algn="ctr">
            <a:solidFill>
              <a:srgbClr val="5A8E5A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21" name="Straight Arrow Connector 120"/>
          <p:cNvCxnSpPr>
            <a:endCxn id="160" idx="1"/>
          </p:cNvCxnSpPr>
          <p:nvPr/>
        </p:nvCxnSpPr>
        <p:spPr>
          <a:xfrm flipV="1">
            <a:off x="4876018" y="2225151"/>
            <a:ext cx="515644" cy="642148"/>
          </a:xfrm>
          <a:prstGeom prst="straightConnector1">
            <a:avLst/>
          </a:prstGeom>
          <a:noFill/>
          <a:ln w="222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23" name="Straight Connector 122"/>
          <p:cNvCxnSpPr>
            <a:endCxn id="139" idx="2"/>
          </p:cNvCxnSpPr>
          <p:nvPr/>
        </p:nvCxnSpPr>
        <p:spPr>
          <a:xfrm flipH="1">
            <a:off x="828155" y="3302040"/>
            <a:ext cx="3781709" cy="248916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4" name="Straight Connector 123"/>
          <p:cNvCxnSpPr>
            <a:endCxn id="139" idx="0"/>
          </p:cNvCxnSpPr>
          <p:nvPr/>
        </p:nvCxnSpPr>
        <p:spPr>
          <a:xfrm flipH="1">
            <a:off x="833396" y="3302040"/>
            <a:ext cx="3776468" cy="3129221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5" name="Straight Connector 124"/>
          <p:cNvCxnSpPr>
            <a:endCxn id="140" idx="0"/>
          </p:cNvCxnSpPr>
          <p:nvPr/>
        </p:nvCxnSpPr>
        <p:spPr>
          <a:xfrm flipH="1">
            <a:off x="1694008" y="3302040"/>
            <a:ext cx="2915856" cy="3129222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6" name="Straight Connector 125"/>
          <p:cNvCxnSpPr>
            <a:endCxn id="140" idx="2"/>
          </p:cNvCxnSpPr>
          <p:nvPr/>
        </p:nvCxnSpPr>
        <p:spPr>
          <a:xfrm flipH="1">
            <a:off x="1688768" y="3302040"/>
            <a:ext cx="2921096" cy="2489161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7" name="Straight Connector 126"/>
          <p:cNvCxnSpPr/>
          <p:nvPr/>
        </p:nvCxnSpPr>
        <p:spPr>
          <a:xfrm flipH="1">
            <a:off x="815340" y="6438900"/>
            <a:ext cx="877030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grpSp>
        <p:nvGrpSpPr>
          <p:cNvPr id="4" name="Group 3"/>
          <p:cNvGrpSpPr/>
          <p:nvPr/>
        </p:nvGrpSpPr>
        <p:grpSpPr>
          <a:xfrm>
            <a:off x="5806387" y="971503"/>
            <a:ext cx="1979344" cy="770206"/>
            <a:chOff x="5806387" y="971503"/>
            <a:chExt cx="1979344" cy="770206"/>
          </a:xfrm>
        </p:grpSpPr>
        <p:grpSp>
          <p:nvGrpSpPr>
            <p:cNvPr id="118" name="Group 117"/>
            <p:cNvGrpSpPr/>
            <p:nvPr/>
          </p:nvGrpSpPr>
          <p:grpSpPr>
            <a:xfrm>
              <a:off x="5806387" y="971503"/>
              <a:ext cx="624893" cy="770206"/>
              <a:chOff x="7086600" y="212480"/>
              <a:chExt cx="624893" cy="770206"/>
            </a:xfrm>
          </p:grpSpPr>
          <p:pic>
            <p:nvPicPr>
              <p:cNvPr id="158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60" t="25615" r="85443" b="70605"/>
              <a:stretch/>
            </p:blipFill>
            <p:spPr bwMode="auto">
              <a:xfrm>
                <a:off x="7086600" y="212480"/>
                <a:ext cx="503027" cy="5187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9" name="Rectangle 158"/>
              <p:cNvSpPr/>
              <p:nvPr/>
            </p:nvSpPr>
            <p:spPr>
              <a:xfrm>
                <a:off x="7330493" y="677886"/>
                <a:ext cx="381000" cy="30480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>
              <a:off x="6229350" y="994171"/>
              <a:ext cx="15563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Calibri"/>
                </a:rPr>
                <a:t>UAV Control</a:t>
              </a:r>
            </a:p>
            <a:p>
              <a:pPr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Calibri"/>
                </a:rPr>
                <a:t>Ku-Band SATCOM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200380" y="1901804"/>
            <a:ext cx="1994801" cy="646693"/>
            <a:chOff x="5200380" y="1901804"/>
            <a:chExt cx="1994801" cy="646693"/>
          </a:xfrm>
        </p:grpSpPr>
        <p:grpSp>
          <p:nvGrpSpPr>
            <p:cNvPr id="117" name="Group 116"/>
            <p:cNvGrpSpPr/>
            <p:nvPr/>
          </p:nvGrpSpPr>
          <p:grpSpPr>
            <a:xfrm>
              <a:off x="5200380" y="1901804"/>
              <a:ext cx="676642" cy="646693"/>
              <a:chOff x="4861560" y="189181"/>
              <a:chExt cx="850863" cy="755975"/>
            </a:xfrm>
          </p:grpSpPr>
          <p:pic>
            <p:nvPicPr>
              <p:cNvPr id="160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154" t="25997" r="87740" b="69842"/>
              <a:stretch/>
            </p:blipFill>
            <p:spPr bwMode="auto">
              <a:xfrm>
                <a:off x="5102093" y="189181"/>
                <a:ext cx="610330" cy="755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1" name="Rectangle 160"/>
              <p:cNvSpPr/>
              <p:nvPr/>
            </p:nvSpPr>
            <p:spPr>
              <a:xfrm>
                <a:off x="4861560" y="265820"/>
                <a:ext cx="381000" cy="30480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129" name="TextBox 128"/>
            <p:cNvSpPr txBox="1"/>
            <p:nvPr/>
          </p:nvSpPr>
          <p:spPr>
            <a:xfrm>
              <a:off x="5638800" y="1905000"/>
              <a:ext cx="15563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Calibri"/>
                </a:rPr>
                <a:t>JREAP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88206" y="1480164"/>
            <a:ext cx="1810739" cy="802640"/>
            <a:chOff x="3388206" y="1480164"/>
            <a:chExt cx="1810739" cy="802640"/>
          </a:xfrm>
        </p:grpSpPr>
        <p:grpSp>
          <p:nvGrpSpPr>
            <p:cNvPr id="115" name="Group 114"/>
            <p:cNvGrpSpPr/>
            <p:nvPr/>
          </p:nvGrpSpPr>
          <p:grpSpPr>
            <a:xfrm flipH="1">
              <a:off x="3388206" y="1480164"/>
              <a:ext cx="995228" cy="802640"/>
              <a:chOff x="1959031" y="1788160"/>
              <a:chExt cx="1066804" cy="802640"/>
            </a:xfrm>
          </p:grpSpPr>
          <p:pic>
            <p:nvPicPr>
              <p:cNvPr id="165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973" t="31456" r="80342" b="64345"/>
              <a:stretch/>
            </p:blipFill>
            <p:spPr bwMode="auto">
              <a:xfrm>
                <a:off x="1959031" y="1828800"/>
                <a:ext cx="1066804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6" name="Rectangle 165"/>
              <p:cNvSpPr/>
              <p:nvPr/>
            </p:nvSpPr>
            <p:spPr>
              <a:xfrm>
                <a:off x="2028190" y="1788160"/>
                <a:ext cx="381000" cy="30480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130" name="TextBox 129"/>
            <p:cNvSpPr txBox="1"/>
            <p:nvPr/>
          </p:nvSpPr>
          <p:spPr>
            <a:xfrm>
              <a:off x="3642564" y="1493936"/>
              <a:ext cx="15563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Calibri"/>
                </a:rPr>
                <a:t>UAV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91000" y="2708665"/>
            <a:ext cx="1632581" cy="817073"/>
            <a:chOff x="4191000" y="2708665"/>
            <a:chExt cx="1632581" cy="817073"/>
          </a:xfrm>
        </p:grpSpPr>
        <p:grpSp>
          <p:nvGrpSpPr>
            <p:cNvPr id="116" name="Group 115"/>
            <p:cNvGrpSpPr/>
            <p:nvPr/>
          </p:nvGrpSpPr>
          <p:grpSpPr>
            <a:xfrm flipH="1">
              <a:off x="4191000" y="2708665"/>
              <a:ext cx="1245804" cy="637916"/>
              <a:chOff x="3810000" y="1600200"/>
              <a:chExt cx="2302415" cy="990600"/>
            </a:xfrm>
          </p:grpSpPr>
          <p:pic>
            <p:nvPicPr>
              <p:cNvPr id="162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58" t="38401" r="74997" b="55048"/>
              <a:stretch/>
            </p:blipFill>
            <p:spPr bwMode="auto">
              <a:xfrm>
                <a:off x="3810000" y="1828800"/>
                <a:ext cx="2302415" cy="6928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" name="Rectangle 162"/>
              <p:cNvSpPr/>
              <p:nvPr/>
            </p:nvSpPr>
            <p:spPr>
              <a:xfrm>
                <a:off x="4876800" y="1600200"/>
                <a:ext cx="381000" cy="30480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3886200" y="2286000"/>
                <a:ext cx="381000" cy="30480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131" name="TextBox 130"/>
            <p:cNvSpPr txBox="1"/>
            <p:nvPr/>
          </p:nvSpPr>
          <p:spPr>
            <a:xfrm>
              <a:off x="4267200" y="3217961"/>
              <a:ext cx="15563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Calibri"/>
                </a:rPr>
                <a:t>JSTARS</a:t>
              </a: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769957" y="6431956"/>
            <a:ext cx="1556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prstClr val="black"/>
                </a:solidFill>
                <a:latin typeface="Calibri"/>
              </a:rPr>
              <a:t>Hostile TBM</a:t>
            </a:r>
          </a:p>
        </p:txBody>
      </p:sp>
      <p:sp>
        <p:nvSpPr>
          <p:cNvPr id="133" name="TextBox 132"/>
          <p:cNvSpPr txBox="1"/>
          <p:nvPr/>
        </p:nvSpPr>
        <p:spPr>
          <a:xfrm rot="19620000">
            <a:off x="2148115" y="3798865"/>
            <a:ext cx="261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b="1" kern="0" dirty="0">
                <a:solidFill>
                  <a:srgbClr val="9BBB59">
                    <a:lumMod val="50000"/>
                  </a:srgbClr>
                </a:solidFill>
                <a:latin typeface="Calibri"/>
              </a:rPr>
              <a:t>GMTI &amp; SAR</a:t>
            </a:r>
          </a:p>
        </p:txBody>
      </p:sp>
      <p:sp>
        <p:nvSpPr>
          <p:cNvPr id="134" name="TextBox 133"/>
          <p:cNvSpPr txBox="1"/>
          <p:nvPr/>
        </p:nvSpPr>
        <p:spPr>
          <a:xfrm rot="18300000">
            <a:off x="1037381" y="3865274"/>
            <a:ext cx="261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b="1" kern="0" dirty="0">
                <a:solidFill>
                  <a:srgbClr val="9BBB59">
                    <a:lumMod val="50000"/>
                  </a:srgbClr>
                </a:solidFill>
                <a:latin typeface="Calibri"/>
              </a:rPr>
              <a:t>EO/IR Camera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982998" y="5780989"/>
            <a:ext cx="617931" cy="543611"/>
            <a:chOff x="1150602" y="4152900"/>
            <a:chExt cx="724629" cy="673104"/>
          </a:xfrm>
        </p:grpSpPr>
        <p:pic>
          <p:nvPicPr>
            <p:cNvPr id="156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50" t="21875" r="30250" b="23942"/>
            <a:stretch/>
          </p:blipFill>
          <p:spPr bwMode="auto">
            <a:xfrm>
              <a:off x="1150602" y="4244340"/>
              <a:ext cx="724629" cy="58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7" name="Rectangle 156"/>
            <p:cNvSpPr/>
            <p:nvPr/>
          </p:nvSpPr>
          <p:spPr>
            <a:xfrm>
              <a:off x="1257300" y="4152900"/>
              <a:ext cx="190500" cy="160020"/>
            </a:xfrm>
            <a:prstGeom prst="rect">
              <a:avLst/>
            </a:prstGeom>
            <a:solidFill>
              <a:srgbClr val="5A8E5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136" name="Straight Connector 135"/>
          <p:cNvCxnSpPr>
            <a:stCxn id="137" idx="2"/>
          </p:cNvCxnSpPr>
          <p:nvPr/>
        </p:nvCxnSpPr>
        <p:spPr>
          <a:xfrm flipV="1">
            <a:off x="837752" y="2156979"/>
            <a:ext cx="2927105" cy="4095276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137" name="Oval 136"/>
          <p:cNvSpPr/>
          <p:nvPr/>
        </p:nvSpPr>
        <p:spPr>
          <a:xfrm>
            <a:off x="837752" y="6111578"/>
            <a:ext cx="885312" cy="281354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 flipH="1">
            <a:off x="830750" y="5791200"/>
            <a:ext cx="877030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39" name="Arc 138"/>
          <p:cNvSpPr/>
          <p:nvPr/>
        </p:nvSpPr>
        <p:spPr>
          <a:xfrm rot="16200000">
            <a:off x="507777" y="6031975"/>
            <a:ext cx="640756" cy="159205"/>
          </a:xfrm>
          <a:prstGeom prst="arc">
            <a:avLst>
              <a:gd name="adj1" fmla="val 10743653"/>
              <a:gd name="adj2" fmla="val 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0" name="Arc 139"/>
          <p:cNvSpPr/>
          <p:nvPr/>
        </p:nvSpPr>
        <p:spPr>
          <a:xfrm rot="16200000">
            <a:off x="1368389" y="6031976"/>
            <a:ext cx="640756" cy="159205"/>
          </a:xfrm>
          <a:prstGeom prst="arc">
            <a:avLst>
              <a:gd name="adj1" fmla="val 10743653"/>
              <a:gd name="adj2" fmla="val 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1" name="Straight Connector 140"/>
          <p:cNvCxnSpPr>
            <a:stCxn id="137" idx="6"/>
          </p:cNvCxnSpPr>
          <p:nvPr/>
        </p:nvCxnSpPr>
        <p:spPr>
          <a:xfrm flipV="1">
            <a:off x="1723064" y="2156979"/>
            <a:ext cx="2041793" cy="4095276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7391400" y="3766579"/>
            <a:ext cx="1784981" cy="1269636"/>
            <a:chOff x="7391400" y="3766579"/>
            <a:chExt cx="1784981" cy="1269636"/>
          </a:xfrm>
        </p:grpSpPr>
        <p:pic>
          <p:nvPicPr>
            <p:cNvPr id="119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EFF"/>
                </a:clrFrom>
                <a:clrTo>
                  <a:srgbClr val="FF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44" t="47414" r="87740" b="46715"/>
            <a:stretch/>
          </p:blipFill>
          <p:spPr bwMode="auto">
            <a:xfrm>
              <a:off x="7391400" y="3901170"/>
              <a:ext cx="1556381" cy="1017201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Rectangle 119"/>
            <p:cNvSpPr/>
            <p:nvPr/>
          </p:nvSpPr>
          <p:spPr>
            <a:xfrm>
              <a:off x="7464043" y="3766579"/>
              <a:ext cx="705547" cy="269183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8181791" y="3850005"/>
              <a:ext cx="954629" cy="1159762"/>
            </a:xfrm>
            <a:custGeom>
              <a:avLst/>
              <a:gdLst>
                <a:gd name="connsiteX0" fmla="*/ 325939 w 954629"/>
                <a:gd name="connsiteY0" fmla="*/ 834390 h 1159762"/>
                <a:gd name="connsiteX1" fmla="*/ 343084 w 954629"/>
                <a:gd name="connsiteY1" fmla="*/ 828675 h 1159762"/>
                <a:gd name="connsiteX2" fmla="*/ 356419 w 954629"/>
                <a:gd name="connsiteY2" fmla="*/ 824865 h 1159762"/>
                <a:gd name="connsiteX3" fmla="*/ 362134 w 954629"/>
                <a:gd name="connsiteY3" fmla="*/ 821055 h 1159762"/>
                <a:gd name="connsiteX4" fmla="*/ 386899 w 954629"/>
                <a:gd name="connsiteY4" fmla="*/ 817245 h 1159762"/>
                <a:gd name="connsiteX5" fmla="*/ 398329 w 954629"/>
                <a:gd name="connsiteY5" fmla="*/ 813435 h 1159762"/>
                <a:gd name="connsiteX6" fmla="*/ 413569 w 954629"/>
                <a:gd name="connsiteY6" fmla="*/ 809625 h 1159762"/>
                <a:gd name="connsiteX7" fmla="*/ 419284 w 954629"/>
                <a:gd name="connsiteY7" fmla="*/ 805815 h 1159762"/>
                <a:gd name="connsiteX8" fmla="*/ 449764 w 954629"/>
                <a:gd name="connsiteY8" fmla="*/ 802005 h 1159762"/>
                <a:gd name="connsiteX9" fmla="*/ 461194 w 954629"/>
                <a:gd name="connsiteY9" fmla="*/ 798195 h 1159762"/>
                <a:gd name="connsiteX10" fmla="*/ 495484 w 954629"/>
                <a:gd name="connsiteY10" fmla="*/ 794385 h 1159762"/>
                <a:gd name="connsiteX11" fmla="*/ 501199 w 954629"/>
                <a:gd name="connsiteY11" fmla="*/ 792480 h 1159762"/>
                <a:gd name="connsiteX12" fmla="*/ 533584 w 954629"/>
                <a:gd name="connsiteY12" fmla="*/ 788670 h 1159762"/>
                <a:gd name="connsiteX13" fmla="*/ 565969 w 954629"/>
                <a:gd name="connsiteY13" fmla="*/ 782955 h 1159762"/>
                <a:gd name="connsiteX14" fmla="*/ 577399 w 954629"/>
                <a:gd name="connsiteY14" fmla="*/ 779145 h 1159762"/>
                <a:gd name="connsiteX15" fmla="*/ 590734 w 954629"/>
                <a:gd name="connsiteY15" fmla="*/ 775335 h 1159762"/>
                <a:gd name="connsiteX16" fmla="*/ 598354 w 954629"/>
                <a:gd name="connsiteY16" fmla="*/ 773430 h 1159762"/>
                <a:gd name="connsiteX17" fmla="*/ 604069 w 954629"/>
                <a:gd name="connsiteY17" fmla="*/ 771525 h 1159762"/>
                <a:gd name="connsiteX18" fmla="*/ 630739 w 954629"/>
                <a:gd name="connsiteY18" fmla="*/ 767715 h 1159762"/>
                <a:gd name="connsiteX19" fmla="*/ 651694 w 954629"/>
                <a:gd name="connsiteY19" fmla="*/ 765810 h 1159762"/>
                <a:gd name="connsiteX20" fmla="*/ 657409 w 954629"/>
                <a:gd name="connsiteY20" fmla="*/ 762000 h 1159762"/>
                <a:gd name="connsiteX21" fmla="*/ 672649 w 954629"/>
                <a:gd name="connsiteY21" fmla="*/ 760095 h 1159762"/>
                <a:gd name="connsiteX22" fmla="*/ 676459 w 954629"/>
                <a:gd name="connsiteY22" fmla="*/ 754380 h 1159762"/>
                <a:gd name="connsiteX23" fmla="*/ 668839 w 954629"/>
                <a:gd name="connsiteY23" fmla="*/ 742950 h 1159762"/>
                <a:gd name="connsiteX24" fmla="*/ 665029 w 954629"/>
                <a:gd name="connsiteY24" fmla="*/ 737235 h 1159762"/>
                <a:gd name="connsiteX25" fmla="*/ 659314 w 954629"/>
                <a:gd name="connsiteY25" fmla="*/ 725805 h 1159762"/>
                <a:gd name="connsiteX26" fmla="*/ 655504 w 954629"/>
                <a:gd name="connsiteY26" fmla="*/ 718185 h 1159762"/>
                <a:gd name="connsiteX27" fmla="*/ 647884 w 954629"/>
                <a:gd name="connsiteY27" fmla="*/ 706755 h 1159762"/>
                <a:gd name="connsiteX28" fmla="*/ 625024 w 954629"/>
                <a:gd name="connsiteY28" fmla="*/ 702945 h 1159762"/>
                <a:gd name="connsiteX29" fmla="*/ 613594 w 954629"/>
                <a:gd name="connsiteY29" fmla="*/ 699135 h 1159762"/>
                <a:gd name="connsiteX30" fmla="*/ 605974 w 954629"/>
                <a:gd name="connsiteY30" fmla="*/ 687705 h 1159762"/>
                <a:gd name="connsiteX31" fmla="*/ 600259 w 954629"/>
                <a:gd name="connsiteY31" fmla="*/ 683895 h 1159762"/>
                <a:gd name="connsiteX32" fmla="*/ 592639 w 954629"/>
                <a:gd name="connsiteY32" fmla="*/ 681990 h 1159762"/>
                <a:gd name="connsiteX33" fmla="*/ 586924 w 954629"/>
                <a:gd name="connsiteY33" fmla="*/ 680085 h 1159762"/>
                <a:gd name="connsiteX34" fmla="*/ 573589 w 954629"/>
                <a:gd name="connsiteY34" fmla="*/ 674370 h 1159762"/>
                <a:gd name="connsiteX35" fmla="*/ 565969 w 954629"/>
                <a:gd name="connsiteY35" fmla="*/ 666750 h 1159762"/>
                <a:gd name="connsiteX36" fmla="*/ 546919 w 954629"/>
                <a:gd name="connsiteY36" fmla="*/ 651510 h 1159762"/>
                <a:gd name="connsiteX37" fmla="*/ 546919 w 954629"/>
                <a:gd name="connsiteY37" fmla="*/ 651510 h 1159762"/>
                <a:gd name="connsiteX38" fmla="*/ 535489 w 954629"/>
                <a:gd name="connsiteY38" fmla="*/ 643890 h 1159762"/>
                <a:gd name="connsiteX39" fmla="*/ 537394 w 954629"/>
                <a:gd name="connsiteY39" fmla="*/ 624840 h 1159762"/>
                <a:gd name="connsiteX40" fmla="*/ 539299 w 954629"/>
                <a:gd name="connsiteY40" fmla="*/ 619125 h 1159762"/>
                <a:gd name="connsiteX41" fmla="*/ 537394 w 954629"/>
                <a:gd name="connsiteY41" fmla="*/ 613410 h 1159762"/>
                <a:gd name="connsiteX42" fmla="*/ 539299 w 954629"/>
                <a:gd name="connsiteY42" fmla="*/ 605790 h 1159762"/>
                <a:gd name="connsiteX43" fmla="*/ 550729 w 954629"/>
                <a:gd name="connsiteY43" fmla="*/ 603885 h 1159762"/>
                <a:gd name="connsiteX44" fmla="*/ 571684 w 954629"/>
                <a:gd name="connsiteY44" fmla="*/ 601980 h 1159762"/>
                <a:gd name="connsiteX45" fmla="*/ 581209 w 954629"/>
                <a:gd name="connsiteY45" fmla="*/ 596265 h 1159762"/>
                <a:gd name="connsiteX46" fmla="*/ 586924 w 954629"/>
                <a:gd name="connsiteY46" fmla="*/ 594360 h 1159762"/>
                <a:gd name="connsiteX47" fmla="*/ 594544 w 954629"/>
                <a:gd name="connsiteY47" fmla="*/ 590550 h 1159762"/>
                <a:gd name="connsiteX48" fmla="*/ 598354 w 954629"/>
                <a:gd name="connsiteY48" fmla="*/ 584835 h 1159762"/>
                <a:gd name="connsiteX49" fmla="*/ 604069 w 954629"/>
                <a:gd name="connsiteY49" fmla="*/ 581025 h 1159762"/>
                <a:gd name="connsiteX50" fmla="*/ 609784 w 954629"/>
                <a:gd name="connsiteY50" fmla="*/ 579120 h 1159762"/>
                <a:gd name="connsiteX51" fmla="*/ 632644 w 954629"/>
                <a:gd name="connsiteY51" fmla="*/ 575310 h 1159762"/>
                <a:gd name="connsiteX52" fmla="*/ 638359 w 954629"/>
                <a:gd name="connsiteY52" fmla="*/ 573405 h 1159762"/>
                <a:gd name="connsiteX53" fmla="*/ 657409 w 954629"/>
                <a:gd name="connsiteY53" fmla="*/ 567690 h 1159762"/>
                <a:gd name="connsiteX54" fmla="*/ 663124 w 954629"/>
                <a:gd name="connsiteY54" fmla="*/ 563880 h 1159762"/>
                <a:gd name="connsiteX55" fmla="*/ 676459 w 954629"/>
                <a:gd name="connsiteY55" fmla="*/ 560070 h 1159762"/>
                <a:gd name="connsiteX56" fmla="*/ 682174 w 954629"/>
                <a:gd name="connsiteY56" fmla="*/ 556260 h 1159762"/>
                <a:gd name="connsiteX57" fmla="*/ 687889 w 954629"/>
                <a:gd name="connsiteY57" fmla="*/ 554355 h 1159762"/>
                <a:gd name="connsiteX58" fmla="*/ 699319 w 954629"/>
                <a:gd name="connsiteY58" fmla="*/ 548640 h 1159762"/>
                <a:gd name="connsiteX59" fmla="*/ 708844 w 954629"/>
                <a:gd name="connsiteY59" fmla="*/ 539115 h 1159762"/>
                <a:gd name="connsiteX60" fmla="*/ 712654 w 954629"/>
                <a:gd name="connsiteY60" fmla="*/ 531495 h 1159762"/>
                <a:gd name="connsiteX61" fmla="*/ 708844 w 954629"/>
                <a:gd name="connsiteY61" fmla="*/ 520065 h 1159762"/>
                <a:gd name="connsiteX62" fmla="*/ 701224 w 954629"/>
                <a:gd name="connsiteY62" fmla="*/ 518160 h 1159762"/>
                <a:gd name="connsiteX63" fmla="*/ 689794 w 954629"/>
                <a:gd name="connsiteY63" fmla="*/ 516255 h 1159762"/>
                <a:gd name="connsiteX64" fmla="*/ 678364 w 954629"/>
                <a:gd name="connsiteY64" fmla="*/ 512445 h 1159762"/>
                <a:gd name="connsiteX65" fmla="*/ 670744 w 954629"/>
                <a:gd name="connsiteY65" fmla="*/ 510540 h 1159762"/>
                <a:gd name="connsiteX66" fmla="*/ 659314 w 954629"/>
                <a:gd name="connsiteY66" fmla="*/ 504825 h 1159762"/>
                <a:gd name="connsiteX67" fmla="*/ 651694 w 954629"/>
                <a:gd name="connsiteY67" fmla="*/ 501015 h 1159762"/>
                <a:gd name="connsiteX68" fmla="*/ 638359 w 954629"/>
                <a:gd name="connsiteY68" fmla="*/ 497205 h 1159762"/>
                <a:gd name="connsiteX69" fmla="*/ 609784 w 954629"/>
                <a:gd name="connsiteY69" fmla="*/ 491490 h 1159762"/>
                <a:gd name="connsiteX70" fmla="*/ 600259 w 954629"/>
                <a:gd name="connsiteY70" fmla="*/ 489585 h 1159762"/>
                <a:gd name="connsiteX71" fmla="*/ 588829 w 954629"/>
                <a:gd name="connsiteY71" fmla="*/ 485775 h 1159762"/>
                <a:gd name="connsiteX72" fmla="*/ 575494 w 954629"/>
                <a:gd name="connsiteY72" fmla="*/ 481965 h 1159762"/>
                <a:gd name="connsiteX73" fmla="*/ 558349 w 954629"/>
                <a:gd name="connsiteY73" fmla="*/ 480060 h 1159762"/>
                <a:gd name="connsiteX74" fmla="*/ 552634 w 954629"/>
                <a:gd name="connsiteY74" fmla="*/ 478155 h 1159762"/>
                <a:gd name="connsiteX75" fmla="*/ 545014 w 954629"/>
                <a:gd name="connsiteY75" fmla="*/ 474345 h 1159762"/>
                <a:gd name="connsiteX76" fmla="*/ 546919 w 954629"/>
                <a:gd name="connsiteY76" fmla="*/ 466725 h 1159762"/>
                <a:gd name="connsiteX77" fmla="*/ 573589 w 954629"/>
                <a:gd name="connsiteY77" fmla="*/ 461010 h 1159762"/>
                <a:gd name="connsiteX78" fmla="*/ 571684 w 954629"/>
                <a:gd name="connsiteY78" fmla="*/ 434340 h 1159762"/>
                <a:gd name="connsiteX79" fmla="*/ 565969 w 954629"/>
                <a:gd name="connsiteY79" fmla="*/ 428625 h 1159762"/>
                <a:gd name="connsiteX80" fmla="*/ 548824 w 954629"/>
                <a:gd name="connsiteY80" fmla="*/ 421005 h 1159762"/>
                <a:gd name="connsiteX81" fmla="*/ 541204 w 954629"/>
                <a:gd name="connsiteY81" fmla="*/ 417195 h 1159762"/>
                <a:gd name="connsiteX82" fmla="*/ 533584 w 954629"/>
                <a:gd name="connsiteY82" fmla="*/ 415290 h 1159762"/>
                <a:gd name="connsiteX83" fmla="*/ 522154 w 954629"/>
                <a:gd name="connsiteY83" fmla="*/ 411480 h 1159762"/>
                <a:gd name="connsiteX84" fmla="*/ 510724 w 954629"/>
                <a:gd name="connsiteY84" fmla="*/ 407670 h 1159762"/>
                <a:gd name="connsiteX85" fmla="*/ 505009 w 954629"/>
                <a:gd name="connsiteY85" fmla="*/ 405765 h 1159762"/>
                <a:gd name="connsiteX86" fmla="*/ 497389 w 954629"/>
                <a:gd name="connsiteY86" fmla="*/ 403860 h 1159762"/>
                <a:gd name="connsiteX87" fmla="*/ 485959 w 954629"/>
                <a:gd name="connsiteY87" fmla="*/ 394335 h 1159762"/>
                <a:gd name="connsiteX88" fmla="*/ 482149 w 954629"/>
                <a:gd name="connsiteY88" fmla="*/ 384810 h 1159762"/>
                <a:gd name="connsiteX89" fmla="*/ 484054 w 954629"/>
                <a:gd name="connsiteY89" fmla="*/ 377190 h 1159762"/>
                <a:gd name="connsiteX90" fmla="*/ 487864 w 954629"/>
                <a:gd name="connsiteY90" fmla="*/ 365760 h 1159762"/>
                <a:gd name="connsiteX91" fmla="*/ 485959 w 954629"/>
                <a:gd name="connsiteY91" fmla="*/ 339090 h 1159762"/>
                <a:gd name="connsiteX92" fmla="*/ 470719 w 954629"/>
                <a:gd name="connsiteY92" fmla="*/ 329565 h 1159762"/>
                <a:gd name="connsiteX93" fmla="*/ 463099 w 954629"/>
                <a:gd name="connsiteY93" fmla="*/ 327660 h 1159762"/>
                <a:gd name="connsiteX94" fmla="*/ 451669 w 954629"/>
                <a:gd name="connsiteY94" fmla="*/ 323850 h 1159762"/>
                <a:gd name="connsiteX95" fmla="*/ 442144 w 954629"/>
                <a:gd name="connsiteY95" fmla="*/ 321945 h 1159762"/>
                <a:gd name="connsiteX96" fmla="*/ 343084 w 954629"/>
                <a:gd name="connsiteY96" fmla="*/ 316230 h 1159762"/>
                <a:gd name="connsiteX97" fmla="*/ 329749 w 954629"/>
                <a:gd name="connsiteY97" fmla="*/ 308610 h 1159762"/>
                <a:gd name="connsiteX98" fmla="*/ 314509 w 954629"/>
                <a:gd name="connsiteY98" fmla="*/ 302895 h 1159762"/>
                <a:gd name="connsiteX99" fmla="*/ 310699 w 954629"/>
                <a:gd name="connsiteY99" fmla="*/ 297180 h 1159762"/>
                <a:gd name="connsiteX100" fmla="*/ 314509 w 954629"/>
                <a:gd name="connsiteY100" fmla="*/ 257175 h 1159762"/>
                <a:gd name="connsiteX101" fmla="*/ 318319 w 954629"/>
                <a:gd name="connsiteY101" fmla="*/ 154305 h 1159762"/>
                <a:gd name="connsiteX102" fmla="*/ 325939 w 954629"/>
                <a:gd name="connsiteY102" fmla="*/ 142875 h 1159762"/>
                <a:gd name="connsiteX103" fmla="*/ 335464 w 954629"/>
                <a:gd name="connsiteY103" fmla="*/ 131445 h 1159762"/>
                <a:gd name="connsiteX104" fmla="*/ 344989 w 954629"/>
                <a:gd name="connsiteY104" fmla="*/ 120015 h 1159762"/>
                <a:gd name="connsiteX105" fmla="*/ 350704 w 954629"/>
                <a:gd name="connsiteY105" fmla="*/ 116205 h 1159762"/>
                <a:gd name="connsiteX106" fmla="*/ 356419 w 954629"/>
                <a:gd name="connsiteY106" fmla="*/ 104775 h 1159762"/>
                <a:gd name="connsiteX107" fmla="*/ 364039 w 954629"/>
                <a:gd name="connsiteY107" fmla="*/ 93345 h 1159762"/>
                <a:gd name="connsiteX108" fmla="*/ 373564 w 954629"/>
                <a:gd name="connsiteY108" fmla="*/ 76200 h 1159762"/>
                <a:gd name="connsiteX109" fmla="*/ 381184 w 954629"/>
                <a:gd name="connsiteY109" fmla="*/ 68580 h 1159762"/>
                <a:gd name="connsiteX110" fmla="*/ 386899 w 954629"/>
                <a:gd name="connsiteY110" fmla="*/ 60960 h 1159762"/>
                <a:gd name="connsiteX111" fmla="*/ 405949 w 954629"/>
                <a:gd name="connsiteY111" fmla="*/ 49530 h 1159762"/>
                <a:gd name="connsiteX112" fmla="*/ 417379 w 954629"/>
                <a:gd name="connsiteY112" fmla="*/ 41910 h 1159762"/>
                <a:gd name="connsiteX113" fmla="*/ 423094 w 954629"/>
                <a:gd name="connsiteY113" fmla="*/ 36195 h 1159762"/>
                <a:gd name="connsiteX114" fmla="*/ 428809 w 954629"/>
                <a:gd name="connsiteY114" fmla="*/ 34290 h 1159762"/>
                <a:gd name="connsiteX115" fmla="*/ 436429 w 954629"/>
                <a:gd name="connsiteY115" fmla="*/ 30480 h 1159762"/>
                <a:gd name="connsiteX116" fmla="*/ 442144 w 954629"/>
                <a:gd name="connsiteY116" fmla="*/ 24765 h 1159762"/>
                <a:gd name="connsiteX117" fmla="*/ 449764 w 954629"/>
                <a:gd name="connsiteY117" fmla="*/ 22860 h 1159762"/>
                <a:gd name="connsiteX118" fmla="*/ 455479 w 954629"/>
                <a:gd name="connsiteY118" fmla="*/ 20955 h 1159762"/>
                <a:gd name="connsiteX119" fmla="*/ 476434 w 954629"/>
                <a:gd name="connsiteY119" fmla="*/ 11430 h 1159762"/>
                <a:gd name="connsiteX120" fmla="*/ 499294 w 954629"/>
                <a:gd name="connsiteY120" fmla="*/ 7620 h 1159762"/>
                <a:gd name="connsiteX121" fmla="*/ 506914 w 954629"/>
                <a:gd name="connsiteY121" fmla="*/ 3810 h 1159762"/>
                <a:gd name="connsiteX122" fmla="*/ 535489 w 954629"/>
                <a:gd name="connsiteY122" fmla="*/ 0 h 1159762"/>
                <a:gd name="connsiteX123" fmla="*/ 785044 w 954629"/>
                <a:gd name="connsiteY123" fmla="*/ 3810 h 1159762"/>
                <a:gd name="connsiteX124" fmla="*/ 796474 w 954629"/>
                <a:gd name="connsiteY124" fmla="*/ 13335 h 1159762"/>
                <a:gd name="connsiteX125" fmla="*/ 802189 w 954629"/>
                <a:gd name="connsiteY125" fmla="*/ 17145 h 1159762"/>
                <a:gd name="connsiteX126" fmla="*/ 819334 w 954629"/>
                <a:gd name="connsiteY126" fmla="*/ 28575 h 1159762"/>
                <a:gd name="connsiteX127" fmla="*/ 825049 w 954629"/>
                <a:gd name="connsiteY127" fmla="*/ 34290 h 1159762"/>
                <a:gd name="connsiteX128" fmla="*/ 830764 w 954629"/>
                <a:gd name="connsiteY128" fmla="*/ 38100 h 1159762"/>
                <a:gd name="connsiteX129" fmla="*/ 846004 w 954629"/>
                <a:gd name="connsiteY129" fmla="*/ 53340 h 1159762"/>
                <a:gd name="connsiteX130" fmla="*/ 853624 w 954629"/>
                <a:gd name="connsiteY130" fmla="*/ 78105 h 1159762"/>
                <a:gd name="connsiteX131" fmla="*/ 857434 w 954629"/>
                <a:gd name="connsiteY131" fmla="*/ 89535 h 1159762"/>
                <a:gd name="connsiteX132" fmla="*/ 863149 w 954629"/>
                <a:gd name="connsiteY132" fmla="*/ 95250 h 1159762"/>
                <a:gd name="connsiteX133" fmla="*/ 866959 w 954629"/>
                <a:gd name="connsiteY133" fmla="*/ 110490 h 1159762"/>
                <a:gd name="connsiteX134" fmla="*/ 872674 w 954629"/>
                <a:gd name="connsiteY134" fmla="*/ 118110 h 1159762"/>
                <a:gd name="connsiteX135" fmla="*/ 884104 w 954629"/>
                <a:gd name="connsiteY135" fmla="*/ 148590 h 1159762"/>
                <a:gd name="connsiteX136" fmla="*/ 889819 w 954629"/>
                <a:gd name="connsiteY136" fmla="*/ 158115 h 1159762"/>
                <a:gd name="connsiteX137" fmla="*/ 897439 w 954629"/>
                <a:gd name="connsiteY137" fmla="*/ 177165 h 1159762"/>
                <a:gd name="connsiteX138" fmla="*/ 912679 w 954629"/>
                <a:gd name="connsiteY138" fmla="*/ 198120 h 1159762"/>
                <a:gd name="connsiteX139" fmla="*/ 916489 w 954629"/>
                <a:gd name="connsiteY139" fmla="*/ 205740 h 1159762"/>
                <a:gd name="connsiteX140" fmla="*/ 918394 w 954629"/>
                <a:gd name="connsiteY140" fmla="*/ 213360 h 1159762"/>
                <a:gd name="connsiteX141" fmla="*/ 926014 w 954629"/>
                <a:gd name="connsiteY141" fmla="*/ 222885 h 1159762"/>
                <a:gd name="connsiteX142" fmla="*/ 929824 w 954629"/>
                <a:gd name="connsiteY142" fmla="*/ 238125 h 1159762"/>
                <a:gd name="connsiteX143" fmla="*/ 933634 w 954629"/>
                <a:gd name="connsiteY143" fmla="*/ 253365 h 1159762"/>
                <a:gd name="connsiteX144" fmla="*/ 935539 w 954629"/>
                <a:gd name="connsiteY144" fmla="*/ 259080 h 1159762"/>
                <a:gd name="connsiteX145" fmla="*/ 941254 w 954629"/>
                <a:gd name="connsiteY145" fmla="*/ 281940 h 1159762"/>
                <a:gd name="connsiteX146" fmla="*/ 943159 w 954629"/>
                <a:gd name="connsiteY146" fmla="*/ 289560 h 1159762"/>
                <a:gd name="connsiteX147" fmla="*/ 946969 w 954629"/>
                <a:gd name="connsiteY147" fmla="*/ 297180 h 1159762"/>
                <a:gd name="connsiteX148" fmla="*/ 948874 w 954629"/>
                <a:gd name="connsiteY148" fmla="*/ 318135 h 1159762"/>
                <a:gd name="connsiteX149" fmla="*/ 948874 w 954629"/>
                <a:gd name="connsiteY149" fmla="*/ 447675 h 1159762"/>
                <a:gd name="connsiteX150" fmla="*/ 945064 w 954629"/>
                <a:gd name="connsiteY150" fmla="*/ 455295 h 1159762"/>
                <a:gd name="connsiteX151" fmla="*/ 943159 w 954629"/>
                <a:gd name="connsiteY151" fmla="*/ 472440 h 1159762"/>
                <a:gd name="connsiteX152" fmla="*/ 941254 w 954629"/>
                <a:gd name="connsiteY152" fmla="*/ 527685 h 1159762"/>
                <a:gd name="connsiteX153" fmla="*/ 937444 w 954629"/>
                <a:gd name="connsiteY153" fmla="*/ 544830 h 1159762"/>
                <a:gd name="connsiteX154" fmla="*/ 935539 w 954629"/>
                <a:gd name="connsiteY154" fmla="*/ 560070 h 1159762"/>
                <a:gd name="connsiteX155" fmla="*/ 931729 w 954629"/>
                <a:gd name="connsiteY155" fmla="*/ 640080 h 1159762"/>
                <a:gd name="connsiteX156" fmla="*/ 927919 w 954629"/>
                <a:gd name="connsiteY156" fmla="*/ 657225 h 1159762"/>
                <a:gd name="connsiteX157" fmla="*/ 926014 w 954629"/>
                <a:gd name="connsiteY157" fmla="*/ 668655 h 1159762"/>
                <a:gd name="connsiteX158" fmla="*/ 920299 w 954629"/>
                <a:gd name="connsiteY158" fmla="*/ 706755 h 1159762"/>
                <a:gd name="connsiteX159" fmla="*/ 914584 w 954629"/>
                <a:gd name="connsiteY159" fmla="*/ 737235 h 1159762"/>
                <a:gd name="connsiteX160" fmla="*/ 910774 w 954629"/>
                <a:gd name="connsiteY160" fmla="*/ 775335 h 1159762"/>
                <a:gd name="connsiteX161" fmla="*/ 903154 w 954629"/>
                <a:gd name="connsiteY161" fmla="*/ 803910 h 1159762"/>
                <a:gd name="connsiteX162" fmla="*/ 901249 w 954629"/>
                <a:gd name="connsiteY162" fmla="*/ 824865 h 1159762"/>
                <a:gd name="connsiteX163" fmla="*/ 897439 w 954629"/>
                <a:gd name="connsiteY163" fmla="*/ 832485 h 1159762"/>
                <a:gd name="connsiteX164" fmla="*/ 895534 w 954629"/>
                <a:gd name="connsiteY164" fmla="*/ 838200 h 1159762"/>
                <a:gd name="connsiteX165" fmla="*/ 891724 w 954629"/>
                <a:gd name="connsiteY165" fmla="*/ 855345 h 1159762"/>
                <a:gd name="connsiteX166" fmla="*/ 887914 w 954629"/>
                <a:gd name="connsiteY166" fmla="*/ 868680 h 1159762"/>
                <a:gd name="connsiteX167" fmla="*/ 878389 w 954629"/>
                <a:gd name="connsiteY167" fmla="*/ 889635 h 1159762"/>
                <a:gd name="connsiteX168" fmla="*/ 876484 w 954629"/>
                <a:gd name="connsiteY168" fmla="*/ 895350 h 1159762"/>
                <a:gd name="connsiteX169" fmla="*/ 870769 w 954629"/>
                <a:gd name="connsiteY169" fmla="*/ 899160 h 1159762"/>
                <a:gd name="connsiteX170" fmla="*/ 861244 w 954629"/>
                <a:gd name="connsiteY170" fmla="*/ 912495 h 1159762"/>
                <a:gd name="connsiteX171" fmla="*/ 855529 w 954629"/>
                <a:gd name="connsiteY171" fmla="*/ 914400 h 1159762"/>
                <a:gd name="connsiteX172" fmla="*/ 847909 w 954629"/>
                <a:gd name="connsiteY172" fmla="*/ 918210 h 1159762"/>
                <a:gd name="connsiteX173" fmla="*/ 840289 w 954629"/>
                <a:gd name="connsiteY173" fmla="*/ 923925 h 1159762"/>
                <a:gd name="connsiteX174" fmla="*/ 828859 w 954629"/>
                <a:gd name="connsiteY174" fmla="*/ 927735 h 1159762"/>
                <a:gd name="connsiteX175" fmla="*/ 823144 w 954629"/>
                <a:gd name="connsiteY175" fmla="*/ 931545 h 1159762"/>
                <a:gd name="connsiteX176" fmla="*/ 804094 w 954629"/>
                <a:gd name="connsiteY176" fmla="*/ 935355 h 1159762"/>
                <a:gd name="connsiteX177" fmla="*/ 796474 w 954629"/>
                <a:gd name="connsiteY177" fmla="*/ 937260 h 1159762"/>
                <a:gd name="connsiteX178" fmla="*/ 781234 w 954629"/>
                <a:gd name="connsiteY178" fmla="*/ 942975 h 1159762"/>
                <a:gd name="connsiteX179" fmla="*/ 773614 w 954629"/>
                <a:gd name="connsiteY179" fmla="*/ 946785 h 1159762"/>
                <a:gd name="connsiteX180" fmla="*/ 764089 w 954629"/>
                <a:gd name="connsiteY180" fmla="*/ 948690 h 1159762"/>
                <a:gd name="connsiteX181" fmla="*/ 743134 w 954629"/>
                <a:gd name="connsiteY181" fmla="*/ 952500 h 1159762"/>
                <a:gd name="connsiteX182" fmla="*/ 716464 w 954629"/>
                <a:gd name="connsiteY182" fmla="*/ 958215 h 1159762"/>
                <a:gd name="connsiteX183" fmla="*/ 693604 w 954629"/>
                <a:gd name="connsiteY183" fmla="*/ 960120 h 1159762"/>
                <a:gd name="connsiteX184" fmla="*/ 575494 w 954629"/>
                <a:gd name="connsiteY184" fmla="*/ 963930 h 1159762"/>
                <a:gd name="connsiteX185" fmla="*/ 545014 w 954629"/>
                <a:gd name="connsiteY185" fmla="*/ 969645 h 1159762"/>
                <a:gd name="connsiteX186" fmla="*/ 531679 w 954629"/>
                <a:gd name="connsiteY186" fmla="*/ 973455 h 1159762"/>
                <a:gd name="connsiteX187" fmla="*/ 525964 w 954629"/>
                <a:gd name="connsiteY187" fmla="*/ 977265 h 1159762"/>
                <a:gd name="connsiteX188" fmla="*/ 520249 w 954629"/>
                <a:gd name="connsiteY188" fmla="*/ 1002030 h 1159762"/>
                <a:gd name="connsiteX189" fmla="*/ 510724 w 954629"/>
                <a:gd name="connsiteY189" fmla="*/ 1013460 h 1159762"/>
                <a:gd name="connsiteX190" fmla="*/ 499294 w 954629"/>
                <a:gd name="connsiteY190" fmla="*/ 1026795 h 1159762"/>
                <a:gd name="connsiteX191" fmla="*/ 485959 w 954629"/>
                <a:gd name="connsiteY191" fmla="*/ 1036320 h 1159762"/>
                <a:gd name="connsiteX192" fmla="*/ 472624 w 954629"/>
                <a:gd name="connsiteY192" fmla="*/ 1045845 h 1159762"/>
                <a:gd name="connsiteX193" fmla="*/ 466909 w 954629"/>
                <a:gd name="connsiteY193" fmla="*/ 1047750 h 1159762"/>
                <a:gd name="connsiteX194" fmla="*/ 455479 w 954629"/>
                <a:gd name="connsiteY194" fmla="*/ 1055370 h 1159762"/>
                <a:gd name="connsiteX195" fmla="*/ 449764 w 954629"/>
                <a:gd name="connsiteY195" fmla="*/ 1057275 h 1159762"/>
                <a:gd name="connsiteX196" fmla="*/ 444049 w 954629"/>
                <a:gd name="connsiteY196" fmla="*/ 1061085 h 1159762"/>
                <a:gd name="connsiteX197" fmla="*/ 428809 w 954629"/>
                <a:gd name="connsiteY197" fmla="*/ 1072515 h 1159762"/>
                <a:gd name="connsiteX198" fmla="*/ 421189 w 954629"/>
                <a:gd name="connsiteY198" fmla="*/ 1076325 h 1159762"/>
                <a:gd name="connsiteX199" fmla="*/ 413569 w 954629"/>
                <a:gd name="connsiteY199" fmla="*/ 1083945 h 1159762"/>
                <a:gd name="connsiteX200" fmla="*/ 390709 w 954629"/>
                <a:gd name="connsiteY200" fmla="*/ 1097280 h 1159762"/>
                <a:gd name="connsiteX201" fmla="*/ 375469 w 954629"/>
                <a:gd name="connsiteY201" fmla="*/ 1104900 h 1159762"/>
                <a:gd name="connsiteX202" fmla="*/ 360229 w 954629"/>
                <a:gd name="connsiteY202" fmla="*/ 1112520 h 1159762"/>
                <a:gd name="connsiteX203" fmla="*/ 341179 w 954629"/>
                <a:gd name="connsiteY203" fmla="*/ 1120140 h 1159762"/>
                <a:gd name="connsiteX204" fmla="*/ 325939 w 954629"/>
                <a:gd name="connsiteY204" fmla="*/ 1123950 h 1159762"/>
                <a:gd name="connsiteX205" fmla="*/ 318319 w 954629"/>
                <a:gd name="connsiteY205" fmla="*/ 1125855 h 1159762"/>
                <a:gd name="connsiteX206" fmla="*/ 301174 w 954629"/>
                <a:gd name="connsiteY206" fmla="*/ 1131570 h 1159762"/>
                <a:gd name="connsiteX207" fmla="*/ 295459 w 954629"/>
                <a:gd name="connsiteY207" fmla="*/ 1133475 h 1159762"/>
                <a:gd name="connsiteX208" fmla="*/ 285934 w 954629"/>
                <a:gd name="connsiteY208" fmla="*/ 1135380 h 1159762"/>
                <a:gd name="connsiteX209" fmla="*/ 274504 w 954629"/>
                <a:gd name="connsiteY209" fmla="*/ 1139190 h 1159762"/>
                <a:gd name="connsiteX210" fmla="*/ 266884 w 954629"/>
                <a:gd name="connsiteY210" fmla="*/ 1141095 h 1159762"/>
                <a:gd name="connsiteX211" fmla="*/ 247834 w 954629"/>
                <a:gd name="connsiteY211" fmla="*/ 1146810 h 1159762"/>
                <a:gd name="connsiteX212" fmla="*/ 217354 w 954629"/>
                <a:gd name="connsiteY212" fmla="*/ 1150620 h 1159762"/>
                <a:gd name="connsiteX213" fmla="*/ 190684 w 954629"/>
                <a:gd name="connsiteY213" fmla="*/ 1152525 h 1159762"/>
                <a:gd name="connsiteX214" fmla="*/ 38284 w 954629"/>
                <a:gd name="connsiteY214" fmla="*/ 1152525 h 1159762"/>
                <a:gd name="connsiteX215" fmla="*/ 36379 w 954629"/>
                <a:gd name="connsiteY215" fmla="*/ 1146810 h 1159762"/>
                <a:gd name="connsiteX216" fmla="*/ 32569 w 954629"/>
                <a:gd name="connsiteY216" fmla="*/ 1141095 h 1159762"/>
                <a:gd name="connsiteX217" fmla="*/ 26854 w 954629"/>
                <a:gd name="connsiteY217" fmla="*/ 1137285 h 1159762"/>
                <a:gd name="connsiteX218" fmla="*/ 21139 w 954629"/>
                <a:gd name="connsiteY218" fmla="*/ 1131570 h 1159762"/>
                <a:gd name="connsiteX219" fmla="*/ 9709 w 954629"/>
                <a:gd name="connsiteY219" fmla="*/ 1125855 h 1159762"/>
                <a:gd name="connsiteX220" fmla="*/ 7804 w 954629"/>
                <a:gd name="connsiteY220" fmla="*/ 1062990 h 1159762"/>
                <a:gd name="connsiteX221" fmla="*/ 17329 w 954629"/>
                <a:gd name="connsiteY221" fmla="*/ 1049655 h 1159762"/>
                <a:gd name="connsiteX222" fmla="*/ 23044 w 954629"/>
                <a:gd name="connsiteY222" fmla="*/ 1047750 h 1159762"/>
                <a:gd name="connsiteX223" fmla="*/ 28759 w 954629"/>
                <a:gd name="connsiteY223" fmla="*/ 1042035 h 1159762"/>
                <a:gd name="connsiteX224" fmla="*/ 32569 w 954629"/>
                <a:gd name="connsiteY224" fmla="*/ 1036320 h 1159762"/>
                <a:gd name="connsiteX225" fmla="*/ 45904 w 954629"/>
                <a:gd name="connsiteY225" fmla="*/ 1032510 h 1159762"/>
                <a:gd name="connsiteX226" fmla="*/ 51619 w 954629"/>
                <a:gd name="connsiteY226" fmla="*/ 1026795 h 1159762"/>
                <a:gd name="connsiteX227" fmla="*/ 61144 w 954629"/>
                <a:gd name="connsiteY227" fmla="*/ 1024890 h 1159762"/>
                <a:gd name="connsiteX228" fmla="*/ 72574 w 954629"/>
                <a:gd name="connsiteY228" fmla="*/ 1021080 h 1159762"/>
                <a:gd name="connsiteX229" fmla="*/ 80194 w 954629"/>
                <a:gd name="connsiteY229" fmla="*/ 1019175 h 1159762"/>
                <a:gd name="connsiteX230" fmla="*/ 97339 w 954629"/>
                <a:gd name="connsiteY230" fmla="*/ 1013460 h 1159762"/>
                <a:gd name="connsiteX231" fmla="*/ 110674 w 954629"/>
                <a:gd name="connsiteY231" fmla="*/ 1009650 h 1159762"/>
                <a:gd name="connsiteX232" fmla="*/ 144964 w 954629"/>
                <a:gd name="connsiteY232" fmla="*/ 1005840 h 1159762"/>
                <a:gd name="connsiteX233" fmla="*/ 160204 w 954629"/>
                <a:gd name="connsiteY233" fmla="*/ 1003935 h 1159762"/>
                <a:gd name="connsiteX234" fmla="*/ 251644 w 954629"/>
                <a:gd name="connsiteY234" fmla="*/ 1002030 h 1159762"/>
                <a:gd name="connsiteX235" fmla="*/ 270694 w 954629"/>
                <a:gd name="connsiteY235" fmla="*/ 996315 h 1159762"/>
                <a:gd name="connsiteX236" fmla="*/ 276409 w 954629"/>
                <a:gd name="connsiteY236" fmla="*/ 992505 h 1159762"/>
                <a:gd name="connsiteX237" fmla="*/ 282124 w 954629"/>
                <a:gd name="connsiteY237" fmla="*/ 990600 h 1159762"/>
                <a:gd name="connsiteX238" fmla="*/ 293554 w 954629"/>
                <a:gd name="connsiteY238" fmla="*/ 982980 h 1159762"/>
                <a:gd name="connsiteX239" fmla="*/ 301174 w 954629"/>
                <a:gd name="connsiteY239" fmla="*/ 973455 h 1159762"/>
                <a:gd name="connsiteX240" fmla="*/ 318319 w 954629"/>
                <a:gd name="connsiteY240" fmla="*/ 958215 h 1159762"/>
                <a:gd name="connsiteX241" fmla="*/ 312604 w 954629"/>
                <a:gd name="connsiteY241" fmla="*/ 929640 h 1159762"/>
                <a:gd name="connsiteX242" fmla="*/ 310699 w 954629"/>
                <a:gd name="connsiteY242" fmla="*/ 923925 h 1159762"/>
                <a:gd name="connsiteX243" fmla="*/ 308794 w 954629"/>
                <a:gd name="connsiteY243" fmla="*/ 918210 h 1159762"/>
                <a:gd name="connsiteX244" fmla="*/ 308794 w 954629"/>
                <a:gd name="connsiteY244" fmla="*/ 883920 h 1159762"/>
                <a:gd name="connsiteX245" fmla="*/ 312604 w 954629"/>
                <a:gd name="connsiteY245" fmla="*/ 878205 h 1159762"/>
                <a:gd name="connsiteX246" fmla="*/ 314509 w 954629"/>
                <a:gd name="connsiteY246" fmla="*/ 872490 h 1159762"/>
                <a:gd name="connsiteX247" fmla="*/ 325939 w 954629"/>
                <a:gd name="connsiteY247" fmla="*/ 840105 h 1159762"/>
                <a:gd name="connsiteX248" fmla="*/ 325939 w 954629"/>
                <a:gd name="connsiteY248" fmla="*/ 834390 h 115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</a:cxnLst>
              <a:rect l="l" t="t" r="r" b="b"/>
              <a:pathLst>
                <a:path w="954629" h="1159762">
                  <a:moveTo>
                    <a:pt x="325939" y="834390"/>
                  </a:moveTo>
                  <a:cubicBezTo>
                    <a:pt x="328797" y="832485"/>
                    <a:pt x="326038" y="835980"/>
                    <a:pt x="343084" y="828675"/>
                  </a:cubicBezTo>
                  <a:cubicBezTo>
                    <a:pt x="351629" y="825013"/>
                    <a:pt x="349005" y="828572"/>
                    <a:pt x="356419" y="824865"/>
                  </a:cubicBezTo>
                  <a:cubicBezTo>
                    <a:pt x="358467" y="823841"/>
                    <a:pt x="359962" y="821779"/>
                    <a:pt x="362134" y="821055"/>
                  </a:cubicBezTo>
                  <a:cubicBezTo>
                    <a:pt x="364116" y="820394"/>
                    <a:pt x="385872" y="817392"/>
                    <a:pt x="386899" y="817245"/>
                  </a:cubicBezTo>
                  <a:cubicBezTo>
                    <a:pt x="390709" y="815975"/>
                    <a:pt x="394433" y="814409"/>
                    <a:pt x="398329" y="813435"/>
                  </a:cubicBezTo>
                  <a:lnTo>
                    <a:pt x="413569" y="809625"/>
                  </a:lnTo>
                  <a:cubicBezTo>
                    <a:pt x="415474" y="808355"/>
                    <a:pt x="417180" y="806717"/>
                    <a:pt x="419284" y="805815"/>
                  </a:cubicBezTo>
                  <a:cubicBezTo>
                    <a:pt x="426544" y="802704"/>
                    <a:pt x="447012" y="802234"/>
                    <a:pt x="449764" y="802005"/>
                  </a:cubicBezTo>
                  <a:cubicBezTo>
                    <a:pt x="453574" y="800735"/>
                    <a:pt x="457194" y="798559"/>
                    <a:pt x="461194" y="798195"/>
                  </a:cubicBezTo>
                  <a:cubicBezTo>
                    <a:pt x="486621" y="795883"/>
                    <a:pt x="475206" y="797282"/>
                    <a:pt x="495484" y="794385"/>
                  </a:cubicBezTo>
                  <a:cubicBezTo>
                    <a:pt x="497389" y="793750"/>
                    <a:pt x="499251" y="792967"/>
                    <a:pt x="501199" y="792480"/>
                  </a:cubicBezTo>
                  <a:cubicBezTo>
                    <a:pt x="513115" y="789501"/>
                    <a:pt x="519557" y="789839"/>
                    <a:pt x="533584" y="788670"/>
                  </a:cubicBezTo>
                  <a:cubicBezTo>
                    <a:pt x="550850" y="780037"/>
                    <a:pt x="531841" y="788344"/>
                    <a:pt x="565969" y="782955"/>
                  </a:cubicBezTo>
                  <a:cubicBezTo>
                    <a:pt x="569936" y="782329"/>
                    <a:pt x="573503" y="780119"/>
                    <a:pt x="577399" y="779145"/>
                  </a:cubicBezTo>
                  <a:cubicBezTo>
                    <a:pt x="601220" y="773190"/>
                    <a:pt x="571603" y="780801"/>
                    <a:pt x="590734" y="775335"/>
                  </a:cubicBezTo>
                  <a:cubicBezTo>
                    <a:pt x="593251" y="774616"/>
                    <a:pt x="595837" y="774149"/>
                    <a:pt x="598354" y="773430"/>
                  </a:cubicBezTo>
                  <a:cubicBezTo>
                    <a:pt x="600285" y="772878"/>
                    <a:pt x="602121" y="772012"/>
                    <a:pt x="604069" y="771525"/>
                  </a:cubicBezTo>
                  <a:cubicBezTo>
                    <a:pt x="613329" y="769210"/>
                    <a:pt x="620861" y="768703"/>
                    <a:pt x="630739" y="767715"/>
                  </a:cubicBezTo>
                  <a:lnTo>
                    <a:pt x="651694" y="765810"/>
                  </a:lnTo>
                  <a:cubicBezTo>
                    <a:pt x="653599" y="764540"/>
                    <a:pt x="655200" y="762602"/>
                    <a:pt x="657409" y="762000"/>
                  </a:cubicBezTo>
                  <a:cubicBezTo>
                    <a:pt x="662348" y="760653"/>
                    <a:pt x="667896" y="761996"/>
                    <a:pt x="672649" y="760095"/>
                  </a:cubicBezTo>
                  <a:cubicBezTo>
                    <a:pt x="674775" y="759245"/>
                    <a:pt x="675189" y="756285"/>
                    <a:pt x="676459" y="754380"/>
                  </a:cubicBezTo>
                  <a:lnTo>
                    <a:pt x="668839" y="742950"/>
                  </a:lnTo>
                  <a:cubicBezTo>
                    <a:pt x="667569" y="741045"/>
                    <a:pt x="665753" y="739407"/>
                    <a:pt x="665029" y="737235"/>
                  </a:cubicBezTo>
                  <a:cubicBezTo>
                    <a:pt x="661536" y="726757"/>
                    <a:pt x="665223" y="736145"/>
                    <a:pt x="659314" y="725805"/>
                  </a:cubicBezTo>
                  <a:cubicBezTo>
                    <a:pt x="657905" y="723339"/>
                    <a:pt x="656965" y="720620"/>
                    <a:pt x="655504" y="718185"/>
                  </a:cubicBezTo>
                  <a:cubicBezTo>
                    <a:pt x="653148" y="714258"/>
                    <a:pt x="652428" y="707323"/>
                    <a:pt x="647884" y="706755"/>
                  </a:cubicBezTo>
                  <a:cubicBezTo>
                    <a:pt x="637078" y="705404"/>
                    <a:pt x="634014" y="705642"/>
                    <a:pt x="625024" y="702945"/>
                  </a:cubicBezTo>
                  <a:cubicBezTo>
                    <a:pt x="621177" y="701791"/>
                    <a:pt x="613594" y="699135"/>
                    <a:pt x="613594" y="699135"/>
                  </a:cubicBezTo>
                  <a:cubicBezTo>
                    <a:pt x="611054" y="695325"/>
                    <a:pt x="609784" y="690245"/>
                    <a:pt x="605974" y="687705"/>
                  </a:cubicBezTo>
                  <a:cubicBezTo>
                    <a:pt x="604069" y="686435"/>
                    <a:pt x="602363" y="684797"/>
                    <a:pt x="600259" y="683895"/>
                  </a:cubicBezTo>
                  <a:cubicBezTo>
                    <a:pt x="597853" y="682864"/>
                    <a:pt x="595156" y="682709"/>
                    <a:pt x="592639" y="681990"/>
                  </a:cubicBezTo>
                  <a:cubicBezTo>
                    <a:pt x="590708" y="681438"/>
                    <a:pt x="588770" y="680876"/>
                    <a:pt x="586924" y="680085"/>
                  </a:cubicBezTo>
                  <a:cubicBezTo>
                    <a:pt x="570446" y="673023"/>
                    <a:pt x="586992" y="678838"/>
                    <a:pt x="573589" y="674370"/>
                  </a:cubicBezTo>
                  <a:cubicBezTo>
                    <a:pt x="568509" y="659130"/>
                    <a:pt x="576129" y="676910"/>
                    <a:pt x="565969" y="666750"/>
                  </a:cubicBezTo>
                  <a:cubicBezTo>
                    <a:pt x="548735" y="649516"/>
                    <a:pt x="569171" y="658927"/>
                    <a:pt x="546919" y="651510"/>
                  </a:cubicBezTo>
                  <a:lnTo>
                    <a:pt x="546919" y="651510"/>
                  </a:lnTo>
                  <a:lnTo>
                    <a:pt x="535489" y="643890"/>
                  </a:lnTo>
                  <a:cubicBezTo>
                    <a:pt x="536124" y="637540"/>
                    <a:pt x="536424" y="631147"/>
                    <a:pt x="537394" y="624840"/>
                  </a:cubicBezTo>
                  <a:cubicBezTo>
                    <a:pt x="537699" y="622855"/>
                    <a:pt x="539299" y="621133"/>
                    <a:pt x="539299" y="619125"/>
                  </a:cubicBezTo>
                  <a:cubicBezTo>
                    <a:pt x="539299" y="617117"/>
                    <a:pt x="538029" y="615315"/>
                    <a:pt x="537394" y="613410"/>
                  </a:cubicBezTo>
                  <a:cubicBezTo>
                    <a:pt x="538029" y="610870"/>
                    <a:pt x="537169" y="607312"/>
                    <a:pt x="539299" y="605790"/>
                  </a:cubicBezTo>
                  <a:cubicBezTo>
                    <a:pt x="542442" y="603545"/>
                    <a:pt x="546893" y="604336"/>
                    <a:pt x="550729" y="603885"/>
                  </a:cubicBezTo>
                  <a:cubicBezTo>
                    <a:pt x="557695" y="603065"/>
                    <a:pt x="564699" y="602615"/>
                    <a:pt x="571684" y="601980"/>
                  </a:cubicBezTo>
                  <a:cubicBezTo>
                    <a:pt x="574859" y="600075"/>
                    <a:pt x="577897" y="597921"/>
                    <a:pt x="581209" y="596265"/>
                  </a:cubicBezTo>
                  <a:cubicBezTo>
                    <a:pt x="583005" y="595367"/>
                    <a:pt x="585078" y="595151"/>
                    <a:pt x="586924" y="594360"/>
                  </a:cubicBezTo>
                  <a:cubicBezTo>
                    <a:pt x="589534" y="593241"/>
                    <a:pt x="592004" y="591820"/>
                    <a:pt x="594544" y="590550"/>
                  </a:cubicBezTo>
                  <a:cubicBezTo>
                    <a:pt x="595814" y="588645"/>
                    <a:pt x="596735" y="586454"/>
                    <a:pt x="598354" y="584835"/>
                  </a:cubicBezTo>
                  <a:cubicBezTo>
                    <a:pt x="599973" y="583216"/>
                    <a:pt x="602021" y="582049"/>
                    <a:pt x="604069" y="581025"/>
                  </a:cubicBezTo>
                  <a:cubicBezTo>
                    <a:pt x="605865" y="580127"/>
                    <a:pt x="607815" y="579514"/>
                    <a:pt x="609784" y="579120"/>
                  </a:cubicBezTo>
                  <a:cubicBezTo>
                    <a:pt x="617359" y="577605"/>
                    <a:pt x="625069" y="576825"/>
                    <a:pt x="632644" y="575310"/>
                  </a:cubicBezTo>
                  <a:cubicBezTo>
                    <a:pt x="634613" y="574916"/>
                    <a:pt x="636428" y="573957"/>
                    <a:pt x="638359" y="573405"/>
                  </a:cubicBezTo>
                  <a:cubicBezTo>
                    <a:pt x="643018" y="572074"/>
                    <a:pt x="654014" y="569954"/>
                    <a:pt x="657409" y="567690"/>
                  </a:cubicBezTo>
                  <a:cubicBezTo>
                    <a:pt x="659314" y="566420"/>
                    <a:pt x="661020" y="564782"/>
                    <a:pt x="663124" y="563880"/>
                  </a:cubicBezTo>
                  <a:cubicBezTo>
                    <a:pt x="671669" y="560218"/>
                    <a:pt x="669045" y="563777"/>
                    <a:pt x="676459" y="560070"/>
                  </a:cubicBezTo>
                  <a:cubicBezTo>
                    <a:pt x="678507" y="559046"/>
                    <a:pt x="680126" y="557284"/>
                    <a:pt x="682174" y="556260"/>
                  </a:cubicBezTo>
                  <a:cubicBezTo>
                    <a:pt x="683970" y="555362"/>
                    <a:pt x="686093" y="555253"/>
                    <a:pt x="687889" y="554355"/>
                  </a:cubicBezTo>
                  <a:cubicBezTo>
                    <a:pt x="702661" y="546969"/>
                    <a:pt x="684954" y="553428"/>
                    <a:pt x="699319" y="548640"/>
                  </a:cubicBezTo>
                  <a:cubicBezTo>
                    <a:pt x="703787" y="535237"/>
                    <a:pt x="697074" y="550885"/>
                    <a:pt x="708844" y="539115"/>
                  </a:cubicBezTo>
                  <a:cubicBezTo>
                    <a:pt x="710852" y="537107"/>
                    <a:pt x="711384" y="534035"/>
                    <a:pt x="712654" y="531495"/>
                  </a:cubicBezTo>
                  <a:cubicBezTo>
                    <a:pt x="711384" y="527685"/>
                    <a:pt x="711458" y="523114"/>
                    <a:pt x="708844" y="520065"/>
                  </a:cubicBezTo>
                  <a:cubicBezTo>
                    <a:pt x="707140" y="518077"/>
                    <a:pt x="703791" y="518673"/>
                    <a:pt x="701224" y="518160"/>
                  </a:cubicBezTo>
                  <a:cubicBezTo>
                    <a:pt x="697436" y="517402"/>
                    <a:pt x="693541" y="517192"/>
                    <a:pt x="689794" y="516255"/>
                  </a:cubicBezTo>
                  <a:cubicBezTo>
                    <a:pt x="685898" y="515281"/>
                    <a:pt x="682260" y="513419"/>
                    <a:pt x="678364" y="512445"/>
                  </a:cubicBezTo>
                  <a:lnTo>
                    <a:pt x="670744" y="510540"/>
                  </a:lnTo>
                  <a:cubicBezTo>
                    <a:pt x="659761" y="503218"/>
                    <a:pt x="670356" y="509557"/>
                    <a:pt x="659314" y="504825"/>
                  </a:cubicBezTo>
                  <a:cubicBezTo>
                    <a:pt x="656704" y="503706"/>
                    <a:pt x="654304" y="502134"/>
                    <a:pt x="651694" y="501015"/>
                  </a:cubicBezTo>
                  <a:cubicBezTo>
                    <a:pt x="648405" y="499605"/>
                    <a:pt x="641526" y="497872"/>
                    <a:pt x="638359" y="497205"/>
                  </a:cubicBezTo>
                  <a:cubicBezTo>
                    <a:pt x="628854" y="495204"/>
                    <a:pt x="619309" y="493395"/>
                    <a:pt x="609784" y="491490"/>
                  </a:cubicBezTo>
                  <a:cubicBezTo>
                    <a:pt x="606609" y="490855"/>
                    <a:pt x="603331" y="490609"/>
                    <a:pt x="600259" y="489585"/>
                  </a:cubicBezTo>
                  <a:lnTo>
                    <a:pt x="588829" y="485775"/>
                  </a:lnTo>
                  <a:cubicBezTo>
                    <a:pt x="584561" y="484352"/>
                    <a:pt x="579936" y="482648"/>
                    <a:pt x="575494" y="481965"/>
                  </a:cubicBezTo>
                  <a:cubicBezTo>
                    <a:pt x="569811" y="481091"/>
                    <a:pt x="564064" y="480695"/>
                    <a:pt x="558349" y="480060"/>
                  </a:cubicBezTo>
                  <a:cubicBezTo>
                    <a:pt x="556444" y="479425"/>
                    <a:pt x="554480" y="478946"/>
                    <a:pt x="552634" y="478155"/>
                  </a:cubicBezTo>
                  <a:cubicBezTo>
                    <a:pt x="550024" y="477036"/>
                    <a:pt x="546284" y="476885"/>
                    <a:pt x="545014" y="474345"/>
                  </a:cubicBezTo>
                  <a:cubicBezTo>
                    <a:pt x="543843" y="472003"/>
                    <a:pt x="544931" y="468429"/>
                    <a:pt x="546919" y="466725"/>
                  </a:cubicBezTo>
                  <a:cubicBezTo>
                    <a:pt x="551553" y="462753"/>
                    <a:pt x="569218" y="461556"/>
                    <a:pt x="573589" y="461010"/>
                  </a:cubicBezTo>
                  <a:cubicBezTo>
                    <a:pt x="572954" y="452120"/>
                    <a:pt x="573725" y="443016"/>
                    <a:pt x="571684" y="434340"/>
                  </a:cubicBezTo>
                  <a:cubicBezTo>
                    <a:pt x="571067" y="431718"/>
                    <a:pt x="568039" y="430350"/>
                    <a:pt x="565969" y="428625"/>
                  </a:cubicBezTo>
                  <a:cubicBezTo>
                    <a:pt x="557564" y="421620"/>
                    <a:pt x="561284" y="427235"/>
                    <a:pt x="548824" y="421005"/>
                  </a:cubicBezTo>
                  <a:cubicBezTo>
                    <a:pt x="546284" y="419735"/>
                    <a:pt x="543863" y="418192"/>
                    <a:pt x="541204" y="417195"/>
                  </a:cubicBezTo>
                  <a:cubicBezTo>
                    <a:pt x="538753" y="416276"/>
                    <a:pt x="536092" y="416042"/>
                    <a:pt x="533584" y="415290"/>
                  </a:cubicBezTo>
                  <a:cubicBezTo>
                    <a:pt x="529737" y="414136"/>
                    <a:pt x="525964" y="412750"/>
                    <a:pt x="522154" y="411480"/>
                  </a:cubicBezTo>
                  <a:lnTo>
                    <a:pt x="510724" y="407670"/>
                  </a:lnTo>
                  <a:cubicBezTo>
                    <a:pt x="508819" y="407035"/>
                    <a:pt x="506957" y="406252"/>
                    <a:pt x="505009" y="405765"/>
                  </a:cubicBezTo>
                  <a:lnTo>
                    <a:pt x="497389" y="403860"/>
                  </a:lnTo>
                  <a:cubicBezTo>
                    <a:pt x="493439" y="401227"/>
                    <a:pt x="488578" y="398526"/>
                    <a:pt x="485959" y="394335"/>
                  </a:cubicBezTo>
                  <a:cubicBezTo>
                    <a:pt x="484147" y="391435"/>
                    <a:pt x="483419" y="387985"/>
                    <a:pt x="482149" y="384810"/>
                  </a:cubicBezTo>
                  <a:cubicBezTo>
                    <a:pt x="482784" y="382270"/>
                    <a:pt x="483302" y="379698"/>
                    <a:pt x="484054" y="377190"/>
                  </a:cubicBezTo>
                  <a:cubicBezTo>
                    <a:pt x="485208" y="373343"/>
                    <a:pt x="487864" y="365760"/>
                    <a:pt x="487864" y="365760"/>
                  </a:cubicBezTo>
                  <a:cubicBezTo>
                    <a:pt x="487229" y="356870"/>
                    <a:pt x="487508" y="347867"/>
                    <a:pt x="485959" y="339090"/>
                  </a:cubicBezTo>
                  <a:cubicBezTo>
                    <a:pt x="484685" y="331871"/>
                    <a:pt x="475965" y="330876"/>
                    <a:pt x="470719" y="329565"/>
                  </a:cubicBezTo>
                  <a:cubicBezTo>
                    <a:pt x="468179" y="328930"/>
                    <a:pt x="465607" y="328412"/>
                    <a:pt x="463099" y="327660"/>
                  </a:cubicBezTo>
                  <a:cubicBezTo>
                    <a:pt x="459252" y="326506"/>
                    <a:pt x="455607" y="324638"/>
                    <a:pt x="451669" y="323850"/>
                  </a:cubicBezTo>
                  <a:lnTo>
                    <a:pt x="442144" y="321945"/>
                  </a:lnTo>
                  <a:cubicBezTo>
                    <a:pt x="410117" y="300594"/>
                    <a:pt x="444392" y="321964"/>
                    <a:pt x="343084" y="316230"/>
                  </a:cubicBezTo>
                  <a:cubicBezTo>
                    <a:pt x="339318" y="316017"/>
                    <a:pt x="333069" y="310270"/>
                    <a:pt x="329749" y="308610"/>
                  </a:cubicBezTo>
                  <a:cubicBezTo>
                    <a:pt x="325193" y="306332"/>
                    <a:pt x="319455" y="304544"/>
                    <a:pt x="314509" y="302895"/>
                  </a:cubicBezTo>
                  <a:cubicBezTo>
                    <a:pt x="313239" y="300990"/>
                    <a:pt x="310808" y="299467"/>
                    <a:pt x="310699" y="297180"/>
                  </a:cubicBezTo>
                  <a:cubicBezTo>
                    <a:pt x="309439" y="270715"/>
                    <a:pt x="309559" y="272026"/>
                    <a:pt x="314509" y="257175"/>
                  </a:cubicBezTo>
                  <a:cubicBezTo>
                    <a:pt x="315779" y="222885"/>
                    <a:pt x="314905" y="188448"/>
                    <a:pt x="318319" y="154305"/>
                  </a:cubicBezTo>
                  <a:cubicBezTo>
                    <a:pt x="318775" y="149749"/>
                    <a:pt x="323891" y="146971"/>
                    <a:pt x="325939" y="142875"/>
                  </a:cubicBezTo>
                  <a:cubicBezTo>
                    <a:pt x="330773" y="133207"/>
                    <a:pt x="327386" y="136830"/>
                    <a:pt x="335464" y="131445"/>
                  </a:cubicBezTo>
                  <a:cubicBezTo>
                    <a:pt x="339210" y="125826"/>
                    <a:pt x="339489" y="124599"/>
                    <a:pt x="344989" y="120015"/>
                  </a:cubicBezTo>
                  <a:cubicBezTo>
                    <a:pt x="346748" y="118549"/>
                    <a:pt x="348799" y="117475"/>
                    <a:pt x="350704" y="116205"/>
                  </a:cubicBezTo>
                  <a:cubicBezTo>
                    <a:pt x="355492" y="101840"/>
                    <a:pt x="349033" y="119547"/>
                    <a:pt x="356419" y="104775"/>
                  </a:cubicBezTo>
                  <a:cubicBezTo>
                    <a:pt x="361933" y="93747"/>
                    <a:pt x="353205" y="104179"/>
                    <a:pt x="364039" y="93345"/>
                  </a:cubicBezTo>
                  <a:cubicBezTo>
                    <a:pt x="366435" y="86158"/>
                    <a:pt x="367014" y="82750"/>
                    <a:pt x="373564" y="76200"/>
                  </a:cubicBezTo>
                  <a:cubicBezTo>
                    <a:pt x="376104" y="73660"/>
                    <a:pt x="378819" y="71283"/>
                    <a:pt x="381184" y="68580"/>
                  </a:cubicBezTo>
                  <a:cubicBezTo>
                    <a:pt x="383275" y="66191"/>
                    <a:pt x="384526" y="63069"/>
                    <a:pt x="386899" y="60960"/>
                  </a:cubicBezTo>
                  <a:cubicBezTo>
                    <a:pt x="396621" y="52318"/>
                    <a:pt x="396758" y="55045"/>
                    <a:pt x="405949" y="49530"/>
                  </a:cubicBezTo>
                  <a:cubicBezTo>
                    <a:pt x="409876" y="47174"/>
                    <a:pt x="414141" y="45148"/>
                    <a:pt x="417379" y="41910"/>
                  </a:cubicBezTo>
                  <a:cubicBezTo>
                    <a:pt x="419284" y="40005"/>
                    <a:pt x="420852" y="37689"/>
                    <a:pt x="423094" y="36195"/>
                  </a:cubicBezTo>
                  <a:cubicBezTo>
                    <a:pt x="424765" y="35081"/>
                    <a:pt x="426963" y="35081"/>
                    <a:pt x="428809" y="34290"/>
                  </a:cubicBezTo>
                  <a:cubicBezTo>
                    <a:pt x="431419" y="33171"/>
                    <a:pt x="434118" y="32131"/>
                    <a:pt x="436429" y="30480"/>
                  </a:cubicBezTo>
                  <a:cubicBezTo>
                    <a:pt x="438621" y="28914"/>
                    <a:pt x="439805" y="26102"/>
                    <a:pt x="442144" y="24765"/>
                  </a:cubicBezTo>
                  <a:cubicBezTo>
                    <a:pt x="444417" y="23466"/>
                    <a:pt x="447247" y="23579"/>
                    <a:pt x="449764" y="22860"/>
                  </a:cubicBezTo>
                  <a:cubicBezTo>
                    <a:pt x="451695" y="22308"/>
                    <a:pt x="453651" y="21786"/>
                    <a:pt x="455479" y="20955"/>
                  </a:cubicBezTo>
                  <a:cubicBezTo>
                    <a:pt x="459107" y="19306"/>
                    <a:pt x="470071" y="12703"/>
                    <a:pt x="476434" y="11430"/>
                  </a:cubicBezTo>
                  <a:cubicBezTo>
                    <a:pt x="484009" y="9915"/>
                    <a:pt x="491674" y="8890"/>
                    <a:pt x="499294" y="7620"/>
                  </a:cubicBezTo>
                  <a:cubicBezTo>
                    <a:pt x="501834" y="6350"/>
                    <a:pt x="504174" y="4557"/>
                    <a:pt x="506914" y="3810"/>
                  </a:cubicBezTo>
                  <a:cubicBezTo>
                    <a:pt x="509139" y="3203"/>
                    <a:pt x="534240" y="156"/>
                    <a:pt x="535489" y="0"/>
                  </a:cubicBezTo>
                  <a:lnTo>
                    <a:pt x="785044" y="3810"/>
                  </a:lnTo>
                  <a:cubicBezTo>
                    <a:pt x="787987" y="3898"/>
                    <a:pt x="795039" y="12139"/>
                    <a:pt x="796474" y="13335"/>
                  </a:cubicBezTo>
                  <a:cubicBezTo>
                    <a:pt x="798233" y="14801"/>
                    <a:pt x="800382" y="15739"/>
                    <a:pt x="802189" y="17145"/>
                  </a:cubicBezTo>
                  <a:cubicBezTo>
                    <a:pt x="816783" y="28496"/>
                    <a:pt x="808257" y="24883"/>
                    <a:pt x="819334" y="28575"/>
                  </a:cubicBezTo>
                  <a:cubicBezTo>
                    <a:pt x="821239" y="30480"/>
                    <a:pt x="822979" y="32565"/>
                    <a:pt x="825049" y="34290"/>
                  </a:cubicBezTo>
                  <a:cubicBezTo>
                    <a:pt x="826808" y="35756"/>
                    <a:pt x="829070" y="36560"/>
                    <a:pt x="830764" y="38100"/>
                  </a:cubicBezTo>
                  <a:cubicBezTo>
                    <a:pt x="836080" y="42933"/>
                    <a:pt x="846004" y="53340"/>
                    <a:pt x="846004" y="53340"/>
                  </a:cubicBezTo>
                  <a:cubicBezTo>
                    <a:pt x="852406" y="78947"/>
                    <a:pt x="846718" y="59114"/>
                    <a:pt x="853624" y="78105"/>
                  </a:cubicBezTo>
                  <a:cubicBezTo>
                    <a:pt x="854996" y="81879"/>
                    <a:pt x="855484" y="86024"/>
                    <a:pt x="857434" y="89535"/>
                  </a:cubicBezTo>
                  <a:cubicBezTo>
                    <a:pt x="858742" y="91890"/>
                    <a:pt x="861244" y="93345"/>
                    <a:pt x="863149" y="95250"/>
                  </a:cubicBezTo>
                  <a:cubicBezTo>
                    <a:pt x="863631" y="97662"/>
                    <a:pt x="865157" y="107336"/>
                    <a:pt x="866959" y="110490"/>
                  </a:cubicBezTo>
                  <a:cubicBezTo>
                    <a:pt x="868534" y="113247"/>
                    <a:pt x="870769" y="115570"/>
                    <a:pt x="872674" y="118110"/>
                  </a:cubicBezTo>
                  <a:cubicBezTo>
                    <a:pt x="876560" y="129768"/>
                    <a:pt x="878712" y="137806"/>
                    <a:pt x="884104" y="148590"/>
                  </a:cubicBezTo>
                  <a:cubicBezTo>
                    <a:pt x="885760" y="151902"/>
                    <a:pt x="887914" y="154940"/>
                    <a:pt x="889819" y="158115"/>
                  </a:cubicBezTo>
                  <a:cubicBezTo>
                    <a:pt x="892010" y="166880"/>
                    <a:pt x="891768" y="168254"/>
                    <a:pt x="897439" y="177165"/>
                  </a:cubicBezTo>
                  <a:cubicBezTo>
                    <a:pt x="905550" y="189910"/>
                    <a:pt x="905473" y="183707"/>
                    <a:pt x="912679" y="198120"/>
                  </a:cubicBezTo>
                  <a:cubicBezTo>
                    <a:pt x="913949" y="200660"/>
                    <a:pt x="915492" y="203081"/>
                    <a:pt x="916489" y="205740"/>
                  </a:cubicBezTo>
                  <a:cubicBezTo>
                    <a:pt x="917408" y="208191"/>
                    <a:pt x="917123" y="211071"/>
                    <a:pt x="918394" y="213360"/>
                  </a:cubicBezTo>
                  <a:cubicBezTo>
                    <a:pt x="920369" y="216914"/>
                    <a:pt x="923474" y="219710"/>
                    <a:pt x="926014" y="222885"/>
                  </a:cubicBezTo>
                  <a:cubicBezTo>
                    <a:pt x="930674" y="246186"/>
                    <a:pt x="925431" y="222016"/>
                    <a:pt x="929824" y="238125"/>
                  </a:cubicBezTo>
                  <a:cubicBezTo>
                    <a:pt x="931202" y="243177"/>
                    <a:pt x="931978" y="248397"/>
                    <a:pt x="933634" y="253365"/>
                  </a:cubicBezTo>
                  <a:cubicBezTo>
                    <a:pt x="934269" y="255270"/>
                    <a:pt x="935011" y="257143"/>
                    <a:pt x="935539" y="259080"/>
                  </a:cubicBezTo>
                  <a:lnTo>
                    <a:pt x="941254" y="281940"/>
                  </a:lnTo>
                  <a:cubicBezTo>
                    <a:pt x="941889" y="284480"/>
                    <a:pt x="941988" y="287218"/>
                    <a:pt x="943159" y="289560"/>
                  </a:cubicBezTo>
                  <a:lnTo>
                    <a:pt x="946969" y="297180"/>
                  </a:lnTo>
                  <a:cubicBezTo>
                    <a:pt x="947604" y="304165"/>
                    <a:pt x="948099" y="311164"/>
                    <a:pt x="948874" y="318135"/>
                  </a:cubicBezTo>
                  <a:cubicBezTo>
                    <a:pt x="955482" y="377607"/>
                    <a:pt x="957545" y="259802"/>
                    <a:pt x="948874" y="447675"/>
                  </a:cubicBezTo>
                  <a:cubicBezTo>
                    <a:pt x="948743" y="450512"/>
                    <a:pt x="946334" y="452755"/>
                    <a:pt x="945064" y="455295"/>
                  </a:cubicBezTo>
                  <a:cubicBezTo>
                    <a:pt x="944429" y="461010"/>
                    <a:pt x="943461" y="466698"/>
                    <a:pt x="943159" y="472440"/>
                  </a:cubicBezTo>
                  <a:cubicBezTo>
                    <a:pt x="942191" y="490840"/>
                    <a:pt x="942704" y="509316"/>
                    <a:pt x="941254" y="527685"/>
                  </a:cubicBezTo>
                  <a:cubicBezTo>
                    <a:pt x="940793" y="533521"/>
                    <a:pt x="938461" y="539065"/>
                    <a:pt x="937444" y="544830"/>
                  </a:cubicBezTo>
                  <a:cubicBezTo>
                    <a:pt x="936554" y="549872"/>
                    <a:pt x="936174" y="554990"/>
                    <a:pt x="935539" y="560070"/>
                  </a:cubicBezTo>
                  <a:cubicBezTo>
                    <a:pt x="935288" y="567084"/>
                    <a:pt x="933913" y="623333"/>
                    <a:pt x="931729" y="640080"/>
                  </a:cubicBezTo>
                  <a:cubicBezTo>
                    <a:pt x="930972" y="645885"/>
                    <a:pt x="929067" y="651484"/>
                    <a:pt x="927919" y="657225"/>
                  </a:cubicBezTo>
                  <a:cubicBezTo>
                    <a:pt x="927161" y="661013"/>
                    <a:pt x="926649" y="664845"/>
                    <a:pt x="926014" y="668655"/>
                  </a:cubicBezTo>
                  <a:cubicBezTo>
                    <a:pt x="921678" y="729364"/>
                    <a:pt x="927894" y="673337"/>
                    <a:pt x="920299" y="706755"/>
                  </a:cubicBezTo>
                  <a:cubicBezTo>
                    <a:pt x="918008" y="716835"/>
                    <a:pt x="914584" y="737235"/>
                    <a:pt x="914584" y="737235"/>
                  </a:cubicBezTo>
                  <a:cubicBezTo>
                    <a:pt x="913824" y="746355"/>
                    <a:pt x="912576" y="765123"/>
                    <a:pt x="910774" y="775335"/>
                  </a:cubicBezTo>
                  <a:cubicBezTo>
                    <a:pt x="908141" y="790256"/>
                    <a:pt x="907410" y="791141"/>
                    <a:pt x="903154" y="803910"/>
                  </a:cubicBezTo>
                  <a:cubicBezTo>
                    <a:pt x="902519" y="810895"/>
                    <a:pt x="902625" y="817987"/>
                    <a:pt x="901249" y="824865"/>
                  </a:cubicBezTo>
                  <a:cubicBezTo>
                    <a:pt x="900692" y="827650"/>
                    <a:pt x="898558" y="829875"/>
                    <a:pt x="897439" y="832485"/>
                  </a:cubicBezTo>
                  <a:cubicBezTo>
                    <a:pt x="896648" y="834331"/>
                    <a:pt x="896086" y="836269"/>
                    <a:pt x="895534" y="838200"/>
                  </a:cubicBezTo>
                  <a:cubicBezTo>
                    <a:pt x="891623" y="851889"/>
                    <a:pt x="895652" y="839632"/>
                    <a:pt x="891724" y="855345"/>
                  </a:cubicBezTo>
                  <a:cubicBezTo>
                    <a:pt x="890603" y="859830"/>
                    <a:pt x="889274" y="864262"/>
                    <a:pt x="887914" y="868680"/>
                  </a:cubicBezTo>
                  <a:cubicBezTo>
                    <a:pt x="881679" y="888945"/>
                    <a:pt x="887327" y="871759"/>
                    <a:pt x="878389" y="889635"/>
                  </a:cubicBezTo>
                  <a:cubicBezTo>
                    <a:pt x="877491" y="891431"/>
                    <a:pt x="877738" y="893782"/>
                    <a:pt x="876484" y="895350"/>
                  </a:cubicBezTo>
                  <a:cubicBezTo>
                    <a:pt x="875054" y="897138"/>
                    <a:pt x="872674" y="897890"/>
                    <a:pt x="870769" y="899160"/>
                  </a:cubicBezTo>
                  <a:cubicBezTo>
                    <a:pt x="869032" y="901766"/>
                    <a:pt x="863016" y="911018"/>
                    <a:pt x="861244" y="912495"/>
                  </a:cubicBezTo>
                  <a:cubicBezTo>
                    <a:pt x="859701" y="913781"/>
                    <a:pt x="857375" y="913609"/>
                    <a:pt x="855529" y="914400"/>
                  </a:cubicBezTo>
                  <a:cubicBezTo>
                    <a:pt x="852919" y="915519"/>
                    <a:pt x="850317" y="916705"/>
                    <a:pt x="847909" y="918210"/>
                  </a:cubicBezTo>
                  <a:cubicBezTo>
                    <a:pt x="845217" y="919893"/>
                    <a:pt x="843129" y="922505"/>
                    <a:pt x="840289" y="923925"/>
                  </a:cubicBezTo>
                  <a:cubicBezTo>
                    <a:pt x="836697" y="925721"/>
                    <a:pt x="832201" y="925507"/>
                    <a:pt x="828859" y="927735"/>
                  </a:cubicBezTo>
                  <a:cubicBezTo>
                    <a:pt x="826954" y="929005"/>
                    <a:pt x="825332" y="930872"/>
                    <a:pt x="823144" y="931545"/>
                  </a:cubicBezTo>
                  <a:cubicBezTo>
                    <a:pt x="816955" y="933449"/>
                    <a:pt x="810376" y="933784"/>
                    <a:pt x="804094" y="935355"/>
                  </a:cubicBezTo>
                  <a:lnTo>
                    <a:pt x="796474" y="937260"/>
                  </a:lnTo>
                  <a:cubicBezTo>
                    <a:pt x="784736" y="945085"/>
                    <a:pt x="797712" y="937482"/>
                    <a:pt x="781234" y="942975"/>
                  </a:cubicBezTo>
                  <a:cubicBezTo>
                    <a:pt x="778540" y="943873"/>
                    <a:pt x="776308" y="945887"/>
                    <a:pt x="773614" y="946785"/>
                  </a:cubicBezTo>
                  <a:cubicBezTo>
                    <a:pt x="770542" y="947809"/>
                    <a:pt x="767250" y="947988"/>
                    <a:pt x="764089" y="948690"/>
                  </a:cubicBezTo>
                  <a:cubicBezTo>
                    <a:pt x="727704" y="956776"/>
                    <a:pt x="800923" y="941493"/>
                    <a:pt x="743134" y="952500"/>
                  </a:cubicBezTo>
                  <a:cubicBezTo>
                    <a:pt x="734203" y="954201"/>
                    <a:pt x="725450" y="956833"/>
                    <a:pt x="716464" y="958215"/>
                  </a:cubicBezTo>
                  <a:cubicBezTo>
                    <a:pt x="708907" y="959378"/>
                    <a:pt x="701244" y="959810"/>
                    <a:pt x="693604" y="960120"/>
                  </a:cubicBezTo>
                  <a:lnTo>
                    <a:pt x="575494" y="963930"/>
                  </a:lnTo>
                  <a:cubicBezTo>
                    <a:pt x="565849" y="965537"/>
                    <a:pt x="554149" y="967361"/>
                    <a:pt x="545014" y="969645"/>
                  </a:cubicBezTo>
                  <a:cubicBezTo>
                    <a:pt x="542573" y="970255"/>
                    <a:pt x="534412" y="972089"/>
                    <a:pt x="531679" y="973455"/>
                  </a:cubicBezTo>
                  <a:cubicBezTo>
                    <a:pt x="529631" y="974479"/>
                    <a:pt x="527869" y="975995"/>
                    <a:pt x="525964" y="977265"/>
                  </a:cubicBezTo>
                  <a:cubicBezTo>
                    <a:pt x="525086" y="983413"/>
                    <a:pt x="524053" y="996325"/>
                    <a:pt x="520249" y="1002030"/>
                  </a:cubicBezTo>
                  <a:cubicBezTo>
                    <a:pt x="511828" y="1014661"/>
                    <a:pt x="521725" y="1000626"/>
                    <a:pt x="510724" y="1013460"/>
                  </a:cubicBezTo>
                  <a:cubicBezTo>
                    <a:pt x="503775" y="1021568"/>
                    <a:pt x="506930" y="1020250"/>
                    <a:pt x="499294" y="1026795"/>
                  </a:cubicBezTo>
                  <a:cubicBezTo>
                    <a:pt x="493068" y="1032131"/>
                    <a:pt x="491990" y="1032012"/>
                    <a:pt x="485959" y="1036320"/>
                  </a:cubicBezTo>
                  <a:cubicBezTo>
                    <a:pt x="483946" y="1037758"/>
                    <a:pt x="475617" y="1044348"/>
                    <a:pt x="472624" y="1045845"/>
                  </a:cubicBezTo>
                  <a:cubicBezTo>
                    <a:pt x="470828" y="1046743"/>
                    <a:pt x="468664" y="1046775"/>
                    <a:pt x="466909" y="1047750"/>
                  </a:cubicBezTo>
                  <a:cubicBezTo>
                    <a:pt x="462906" y="1049974"/>
                    <a:pt x="459823" y="1053922"/>
                    <a:pt x="455479" y="1055370"/>
                  </a:cubicBezTo>
                  <a:cubicBezTo>
                    <a:pt x="453574" y="1056005"/>
                    <a:pt x="451560" y="1056377"/>
                    <a:pt x="449764" y="1057275"/>
                  </a:cubicBezTo>
                  <a:cubicBezTo>
                    <a:pt x="447716" y="1058299"/>
                    <a:pt x="445901" y="1059738"/>
                    <a:pt x="444049" y="1061085"/>
                  </a:cubicBezTo>
                  <a:cubicBezTo>
                    <a:pt x="438914" y="1064820"/>
                    <a:pt x="434489" y="1069675"/>
                    <a:pt x="428809" y="1072515"/>
                  </a:cubicBezTo>
                  <a:cubicBezTo>
                    <a:pt x="426269" y="1073785"/>
                    <a:pt x="423461" y="1074621"/>
                    <a:pt x="421189" y="1076325"/>
                  </a:cubicBezTo>
                  <a:cubicBezTo>
                    <a:pt x="418315" y="1078480"/>
                    <a:pt x="416443" y="1081790"/>
                    <a:pt x="413569" y="1083945"/>
                  </a:cubicBezTo>
                  <a:cubicBezTo>
                    <a:pt x="386192" y="1104478"/>
                    <a:pt x="408299" y="1086286"/>
                    <a:pt x="390709" y="1097280"/>
                  </a:cubicBezTo>
                  <a:cubicBezTo>
                    <a:pt x="377756" y="1105375"/>
                    <a:pt x="388839" y="1101557"/>
                    <a:pt x="375469" y="1104900"/>
                  </a:cubicBezTo>
                  <a:cubicBezTo>
                    <a:pt x="354769" y="1117320"/>
                    <a:pt x="374583" y="1106368"/>
                    <a:pt x="360229" y="1112520"/>
                  </a:cubicBezTo>
                  <a:cubicBezTo>
                    <a:pt x="346740" y="1118301"/>
                    <a:pt x="358523" y="1115185"/>
                    <a:pt x="341179" y="1120140"/>
                  </a:cubicBezTo>
                  <a:cubicBezTo>
                    <a:pt x="336144" y="1121579"/>
                    <a:pt x="331019" y="1122680"/>
                    <a:pt x="325939" y="1123950"/>
                  </a:cubicBezTo>
                  <a:cubicBezTo>
                    <a:pt x="323399" y="1124585"/>
                    <a:pt x="320803" y="1125027"/>
                    <a:pt x="318319" y="1125855"/>
                  </a:cubicBezTo>
                  <a:lnTo>
                    <a:pt x="301174" y="1131570"/>
                  </a:lnTo>
                  <a:cubicBezTo>
                    <a:pt x="299269" y="1132205"/>
                    <a:pt x="297428" y="1133081"/>
                    <a:pt x="295459" y="1133475"/>
                  </a:cubicBezTo>
                  <a:cubicBezTo>
                    <a:pt x="292284" y="1134110"/>
                    <a:pt x="289058" y="1134528"/>
                    <a:pt x="285934" y="1135380"/>
                  </a:cubicBezTo>
                  <a:cubicBezTo>
                    <a:pt x="282059" y="1136437"/>
                    <a:pt x="278351" y="1138036"/>
                    <a:pt x="274504" y="1139190"/>
                  </a:cubicBezTo>
                  <a:cubicBezTo>
                    <a:pt x="271996" y="1139942"/>
                    <a:pt x="269401" y="1140376"/>
                    <a:pt x="266884" y="1141095"/>
                  </a:cubicBezTo>
                  <a:cubicBezTo>
                    <a:pt x="254661" y="1144587"/>
                    <a:pt x="267987" y="1142159"/>
                    <a:pt x="247834" y="1146810"/>
                  </a:cubicBezTo>
                  <a:cubicBezTo>
                    <a:pt x="239382" y="1148760"/>
                    <a:pt x="224927" y="1149989"/>
                    <a:pt x="217354" y="1150620"/>
                  </a:cubicBezTo>
                  <a:cubicBezTo>
                    <a:pt x="208472" y="1151360"/>
                    <a:pt x="199574" y="1151890"/>
                    <a:pt x="190684" y="1152525"/>
                  </a:cubicBezTo>
                  <a:cubicBezTo>
                    <a:pt x="130363" y="1163492"/>
                    <a:pt x="153607" y="1160762"/>
                    <a:pt x="38284" y="1152525"/>
                  </a:cubicBezTo>
                  <a:cubicBezTo>
                    <a:pt x="36281" y="1152382"/>
                    <a:pt x="37277" y="1148606"/>
                    <a:pt x="36379" y="1146810"/>
                  </a:cubicBezTo>
                  <a:cubicBezTo>
                    <a:pt x="35355" y="1144762"/>
                    <a:pt x="34188" y="1142714"/>
                    <a:pt x="32569" y="1141095"/>
                  </a:cubicBezTo>
                  <a:cubicBezTo>
                    <a:pt x="30950" y="1139476"/>
                    <a:pt x="28613" y="1138751"/>
                    <a:pt x="26854" y="1137285"/>
                  </a:cubicBezTo>
                  <a:cubicBezTo>
                    <a:pt x="24784" y="1135560"/>
                    <a:pt x="23209" y="1133295"/>
                    <a:pt x="21139" y="1131570"/>
                  </a:cubicBezTo>
                  <a:cubicBezTo>
                    <a:pt x="16215" y="1127467"/>
                    <a:pt x="15437" y="1127764"/>
                    <a:pt x="9709" y="1125855"/>
                  </a:cubicBezTo>
                  <a:cubicBezTo>
                    <a:pt x="-6629" y="1104071"/>
                    <a:pt x="1148" y="1117899"/>
                    <a:pt x="7804" y="1062990"/>
                  </a:cubicBezTo>
                  <a:cubicBezTo>
                    <a:pt x="8328" y="1058668"/>
                    <a:pt x="13866" y="1051963"/>
                    <a:pt x="17329" y="1049655"/>
                  </a:cubicBezTo>
                  <a:cubicBezTo>
                    <a:pt x="19000" y="1048541"/>
                    <a:pt x="21139" y="1048385"/>
                    <a:pt x="23044" y="1047750"/>
                  </a:cubicBezTo>
                  <a:cubicBezTo>
                    <a:pt x="24949" y="1045845"/>
                    <a:pt x="27034" y="1044105"/>
                    <a:pt x="28759" y="1042035"/>
                  </a:cubicBezTo>
                  <a:cubicBezTo>
                    <a:pt x="30225" y="1040276"/>
                    <a:pt x="30781" y="1037750"/>
                    <a:pt x="32569" y="1036320"/>
                  </a:cubicBezTo>
                  <a:cubicBezTo>
                    <a:pt x="33811" y="1035326"/>
                    <a:pt x="45406" y="1032634"/>
                    <a:pt x="45904" y="1032510"/>
                  </a:cubicBezTo>
                  <a:cubicBezTo>
                    <a:pt x="47809" y="1030605"/>
                    <a:pt x="49209" y="1028000"/>
                    <a:pt x="51619" y="1026795"/>
                  </a:cubicBezTo>
                  <a:cubicBezTo>
                    <a:pt x="54515" y="1025347"/>
                    <a:pt x="58020" y="1025742"/>
                    <a:pt x="61144" y="1024890"/>
                  </a:cubicBezTo>
                  <a:cubicBezTo>
                    <a:pt x="65019" y="1023833"/>
                    <a:pt x="68678" y="1022054"/>
                    <a:pt x="72574" y="1021080"/>
                  </a:cubicBezTo>
                  <a:lnTo>
                    <a:pt x="80194" y="1019175"/>
                  </a:lnTo>
                  <a:cubicBezTo>
                    <a:pt x="90137" y="1012546"/>
                    <a:pt x="81940" y="1016882"/>
                    <a:pt x="97339" y="1013460"/>
                  </a:cubicBezTo>
                  <a:cubicBezTo>
                    <a:pt x="106435" y="1011439"/>
                    <a:pt x="99936" y="1011114"/>
                    <a:pt x="110674" y="1009650"/>
                  </a:cubicBezTo>
                  <a:cubicBezTo>
                    <a:pt x="122069" y="1008096"/>
                    <a:pt x="133552" y="1007266"/>
                    <a:pt x="144964" y="1005840"/>
                  </a:cubicBezTo>
                  <a:cubicBezTo>
                    <a:pt x="150044" y="1005205"/>
                    <a:pt x="155088" y="1004118"/>
                    <a:pt x="160204" y="1003935"/>
                  </a:cubicBezTo>
                  <a:cubicBezTo>
                    <a:pt x="190671" y="1002847"/>
                    <a:pt x="221164" y="1002665"/>
                    <a:pt x="251644" y="1002030"/>
                  </a:cubicBezTo>
                  <a:cubicBezTo>
                    <a:pt x="265558" y="997392"/>
                    <a:pt x="259178" y="999194"/>
                    <a:pt x="270694" y="996315"/>
                  </a:cubicBezTo>
                  <a:cubicBezTo>
                    <a:pt x="272599" y="995045"/>
                    <a:pt x="274361" y="993529"/>
                    <a:pt x="276409" y="992505"/>
                  </a:cubicBezTo>
                  <a:cubicBezTo>
                    <a:pt x="278205" y="991607"/>
                    <a:pt x="280369" y="991575"/>
                    <a:pt x="282124" y="990600"/>
                  </a:cubicBezTo>
                  <a:cubicBezTo>
                    <a:pt x="286127" y="988376"/>
                    <a:pt x="293554" y="982980"/>
                    <a:pt x="293554" y="982980"/>
                  </a:cubicBezTo>
                  <a:cubicBezTo>
                    <a:pt x="296865" y="973047"/>
                    <a:pt x="293011" y="980711"/>
                    <a:pt x="301174" y="973455"/>
                  </a:cubicBezTo>
                  <a:cubicBezTo>
                    <a:pt x="320747" y="956056"/>
                    <a:pt x="305348" y="966862"/>
                    <a:pt x="318319" y="958215"/>
                  </a:cubicBezTo>
                  <a:cubicBezTo>
                    <a:pt x="315970" y="937078"/>
                    <a:pt x="318232" y="946525"/>
                    <a:pt x="312604" y="929640"/>
                  </a:cubicBezTo>
                  <a:lnTo>
                    <a:pt x="310699" y="923925"/>
                  </a:lnTo>
                  <a:lnTo>
                    <a:pt x="308794" y="918210"/>
                  </a:lnTo>
                  <a:cubicBezTo>
                    <a:pt x="307985" y="907687"/>
                    <a:pt x="304740" y="894731"/>
                    <a:pt x="308794" y="883920"/>
                  </a:cubicBezTo>
                  <a:cubicBezTo>
                    <a:pt x="309598" y="881776"/>
                    <a:pt x="311580" y="880253"/>
                    <a:pt x="312604" y="878205"/>
                  </a:cubicBezTo>
                  <a:cubicBezTo>
                    <a:pt x="313502" y="876409"/>
                    <a:pt x="313874" y="874395"/>
                    <a:pt x="314509" y="872490"/>
                  </a:cubicBezTo>
                  <a:cubicBezTo>
                    <a:pt x="316487" y="840844"/>
                    <a:pt x="306473" y="843349"/>
                    <a:pt x="325939" y="840105"/>
                  </a:cubicBezTo>
                  <a:cubicBezTo>
                    <a:pt x="326565" y="840001"/>
                    <a:pt x="323081" y="836295"/>
                    <a:pt x="325939" y="834390"/>
                  </a:cubicBezTo>
                  <a:close/>
                </a:path>
              </a:pathLst>
            </a:custGeom>
            <a:solidFill>
              <a:srgbClr val="1F497D">
                <a:lumMod val="20000"/>
                <a:lumOff val="80000"/>
              </a:srgbClr>
            </a:solidFill>
            <a:ln w="15875" cap="flat" cmpd="sng" algn="ctr">
              <a:solidFill>
                <a:srgbClr val="1F497D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3" name="Freeform 142"/>
            <p:cNvSpPr/>
            <p:nvPr/>
          </p:nvSpPr>
          <p:spPr>
            <a:xfrm>
              <a:off x="7665088" y="3859903"/>
              <a:ext cx="884668" cy="534932"/>
            </a:xfrm>
            <a:custGeom>
              <a:avLst/>
              <a:gdLst>
                <a:gd name="connsiteX0" fmla="*/ 844547 w 884668"/>
                <a:gd name="connsiteY0" fmla="*/ 312047 h 534932"/>
                <a:gd name="connsiteX1" fmla="*/ 829307 w 884668"/>
                <a:gd name="connsiteY1" fmla="*/ 313952 h 534932"/>
                <a:gd name="connsiteX2" fmla="*/ 814067 w 884668"/>
                <a:gd name="connsiteY2" fmla="*/ 315857 h 534932"/>
                <a:gd name="connsiteX3" fmla="*/ 808352 w 884668"/>
                <a:gd name="connsiteY3" fmla="*/ 317762 h 534932"/>
                <a:gd name="connsiteX4" fmla="*/ 795017 w 884668"/>
                <a:gd name="connsiteY4" fmla="*/ 334907 h 534932"/>
                <a:gd name="connsiteX5" fmla="*/ 789302 w 884668"/>
                <a:gd name="connsiteY5" fmla="*/ 336812 h 534932"/>
                <a:gd name="connsiteX6" fmla="*/ 777872 w 884668"/>
                <a:gd name="connsiteY6" fmla="*/ 342527 h 534932"/>
                <a:gd name="connsiteX7" fmla="*/ 737867 w 884668"/>
                <a:gd name="connsiteY7" fmla="*/ 340622 h 534932"/>
                <a:gd name="connsiteX8" fmla="*/ 732152 w 884668"/>
                <a:gd name="connsiteY8" fmla="*/ 338717 h 534932"/>
                <a:gd name="connsiteX9" fmla="*/ 726437 w 884668"/>
                <a:gd name="connsiteY9" fmla="*/ 342527 h 534932"/>
                <a:gd name="connsiteX10" fmla="*/ 724532 w 884668"/>
                <a:gd name="connsiteY10" fmla="*/ 352052 h 534932"/>
                <a:gd name="connsiteX11" fmla="*/ 692147 w 884668"/>
                <a:gd name="connsiteY11" fmla="*/ 365387 h 534932"/>
                <a:gd name="connsiteX12" fmla="*/ 688337 w 884668"/>
                <a:gd name="connsiteY12" fmla="*/ 359672 h 534932"/>
                <a:gd name="connsiteX13" fmla="*/ 705482 w 884668"/>
                <a:gd name="connsiteY13" fmla="*/ 346337 h 534932"/>
                <a:gd name="connsiteX14" fmla="*/ 699767 w 884668"/>
                <a:gd name="connsiteY14" fmla="*/ 342527 h 534932"/>
                <a:gd name="connsiteX15" fmla="*/ 699767 w 884668"/>
                <a:gd name="connsiteY15" fmla="*/ 315857 h 534932"/>
                <a:gd name="connsiteX16" fmla="*/ 707387 w 884668"/>
                <a:gd name="connsiteY16" fmla="*/ 304427 h 534932"/>
                <a:gd name="connsiteX17" fmla="*/ 705482 w 884668"/>
                <a:gd name="connsiteY17" fmla="*/ 296807 h 534932"/>
                <a:gd name="connsiteX18" fmla="*/ 699767 w 884668"/>
                <a:gd name="connsiteY18" fmla="*/ 292997 h 534932"/>
                <a:gd name="connsiteX19" fmla="*/ 684527 w 884668"/>
                <a:gd name="connsiteY19" fmla="*/ 289187 h 534932"/>
                <a:gd name="connsiteX20" fmla="*/ 676907 w 884668"/>
                <a:gd name="connsiteY20" fmla="*/ 277757 h 534932"/>
                <a:gd name="connsiteX21" fmla="*/ 671192 w 884668"/>
                <a:gd name="connsiteY21" fmla="*/ 272042 h 534932"/>
                <a:gd name="connsiteX22" fmla="*/ 673097 w 884668"/>
                <a:gd name="connsiteY22" fmla="*/ 264422 h 534932"/>
                <a:gd name="connsiteX23" fmla="*/ 678812 w 884668"/>
                <a:gd name="connsiteY23" fmla="*/ 262517 h 534932"/>
                <a:gd name="connsiteX24" fmla="*/ 680717 w 884668"/>
                <a:gd name="connsiteY24" fmla="*/ 256802 h 534932"/>
                <a:gd name="connsiteX25" fmla="*/ 678812 w 884668"/>
                <a:gd name="connsiteY25" fmla="*/ 251087 h 534932"/>
                <a:gd name="connsiteX26" fmla="*/ 667382 w 884668"/>
                <a:gd name="connsiteY26" fmla="*/ 245372 h 534932"/>
                <a:gd name="connsiteX27" fmla="*/ 650237 w 884668"/>
                <a:gd name="connsiteY27" fmla="*/ 232037 h 534932"/>
                <a:gd name="connsiteX28" fmla="*/ 644522 w 884668"/>
                <a:gd name="connsiteY28" fmla="*/ 230132 h 534932"/>
                <a:gd name="connsiteX29" fmla="*/ 638807 w 884668"/>
                <a:gd name="connsiteY29" fmla="*/ 233942 h 534932"/>
                <a:gd name="connsiteX30" fmla="*/ 646427 w 884668"/>
                <a:gd name="connsiteY30" fmla="*/ 214892 h 534932"/>
                <a:gd name="connsiteX31" fmla="*/ 644522 w 884668"/>
                <a:gd name="connsiteY31" fmla="*/ 205367 h 534932"/>
                <a:gd name="connsiteX32" fmla="*/ 642617 w 884668"/>
                <a:gd name="connsiteY32" fmla="*/ 199652 h 534932"/>
                <a:gd name="connsiteX33" fmla="*/ 648332 w 884668"/>
                <a:gd name="connsiteY33" fmla="*/ 159647 h 534932"/>
                <a:gd name="connsiteX34" fmla="*/ 650237 w 884668"/>
                <a:gd name="connsiteY34" fmla="*/ 138692 h 534932"/>
                <a:gd name="connsiteX35" fmla="*/ 655952 w 884668"/>
                <a:gd name="connsiteY35" fmla="*/ 125357 h 534932"/>
                <a:gd name="connsiteX36" fmla="*/ 657857 w 884668"/>
                <a:gd name="connsiteY36" fmla="*/ 119642 h 534932"/>
                <a:gd name="connsiteX37" fmla="*/ 655952 w 884668"/>
                <a:gd name="connsiteY37" fmla="*/ 106307 h 534932"/>
                <a:gd name="connsiteX38" fmla="*/ 644522 w 884668"/>
                <a:gd name="connsiteY38" fmla="*/ 102497 h 534932"/>
                <a:gd name="connsiteX39" fmla="*/ 638807 w 884668"/>
                <a:gd name="connsiteY39" fmla="*/ 100592 h 534932"/>
                <a:gd name="connsiteX40" fmla="*/ 617852 w 884668"/>
                <a:gd name="connsiteY40" fmla="*/ 104402 h 534932"/>
                <a:gd name="connsiteX41" fmla="*/ 612137 w 884668"/>
                <a:gd name="connsiteY41" fmla="*/ 108212 h 534932"/>
                <a:gd name="connsiteX42" fmla="*/ 604517 w 884668"/>
                <a:gd name="connsiteY42" fmla="*/ 119642 h 534932"/>
                <a:gd name="connsiteX43" fmla="*/ 602612 w 884668"/>
                <a:gd name="connsiteY43" fmla="*/ 125357 h 534932"/>
                <a:gd name="connsiteX44" fmla="*/ 596897 w 884668"/>
                <a:gd name="connsiteY44" fmla="*/ 129167 h 534932"/>
                <a:gd name="connsiteX45" fmla="*/ 591182 w 884668"/>
                <a:gd name="connsiteY45" fmla="*/ 155837 h 534932"/>
                <a:gd name="connsiteX46" fmla="*/ 589277 w 884668"/>
                <a:gd name="connsiteY46" fmla="*/ 161552 h 534932"/>
                <a:gd name="connsiteX47" fmla="*/ 587372 w 884668"/>
                <a:gd name="connsiteY47" fmla="*/ 207272 h 534932"/>
                <a:gd name="connsiteX48" fmla="*/ 585467 w 884668"/>
                <a:gd name="connsiteY48" fmla="*/ 226322 h 534932"/>
                <a:gd name="connsiteX49" fmla="*/ 594992 w 884668"/>
                <a:gd name="connsiteY49" fmla="*/ 243467 h 534932"/>
                <a:gd name="connsiteX50" fmla="*/ 596897 w 884668"/>
                <a:gd name="connsiteY50" fmla="*/ 251087 h 534932"/>
                <a:gd name="connsiteX51" fmla="*/ 593087 w 884668"/>
                <a:gd name="connsiteY51" fmla="*/ 256802 h 534932"/>
                <a:gd name="connsiteX52" fmla="*/ 587372 w 884668"/>
                <a:gd name="connsiteY52" fmla="*/ 264422 h 534932"/>
                <a:gd name="connsiteX53" fmla="*/ 575942 w 884668"/>
                <a:gd name="connsiteY53" fmla="*/ 275852 h 534932"/>
                <a:gd name="connsiteX54" fmla="*/ 568322 w 884668"/>
                <a:gd name="connsiteY54" fmla="*/ 273947 h 534932"/>
                <a:gd name="connsiteX55" fmla="*/ 562607 w 884668"/>
                <a:gd name="connsiteY55" fmla="*/ 272042 h 534932"/>
                <a:gd name="connsiteX56" fmla="*/ 554987 w 884668"/>
                <a:gd name="connsiteY56" fmla="*/ 273947 h 534932"/>
                <a:gd name="connsiteX57" fmla="*/ 534032 w 884668"/>
                <a:gd name="connsiteY57" fmla="*/ 281567 h 534932"/>
                <a:gd name="connsiteX58" fmla="*/ 530222 w 884668"/>
                <a:gd name="connsiteY58" fmla="*/ 287282 h 534932"/>
                <a:gd name="connsiteX59" fmla="*/ 524507 w 884668"/>
                <a:gd name="connsiteY59" fmla="*/ 291092 h 534932"/>
                <a:gd name="connsiteX60" fmla="*/ 522602 w 884668"/>
                <a:gd name="connsiteY60" fmla="*/ 298712 h 534932"/>
                <a:gd name="connsiteX61" fmla="*/ 518792 w 884668"/>
                <a:gd name="connsiteY61" fmla="*/ 327287 h 534932"/>
                <a:gd name="connsiteX62" fmla="*/ 524507 w 884668"/>
                <a:gd name="connsiteY62" fmla="*/ 346337 h 534932"/>
                <a:gd name="connsiteX63" fmla="*/ 526412 w 884668"/>
                <a:gd name="connsiteY63" fmla="*/ 352052 h 534932"/>
                <a:gd name="connsiteX64" fmla="*/ 530222 w 884668"/>
                <a:gd name="connsiteY64" fmla="*/ 357767 h 534932"/>
                <a:gd name="connsiteX65" fmla="*/ 522602 w 884668"/>
                <a:gd name="connsiteY65" fmla="*/ 428252 h 534932"/>
                <a:gd name="connsiteX66" fmla="*/ 516887 w 884668"/>
                <a:gd name="connsiteY66" fmla="*/ 430157 h 534932"/>
                <a:gd name="connsiteX67" fmla="*/ 495932 w 884668"/>
                <a:gd name="connsiteY67" fmla="*/ 428252 h 534932"/>
                <a:gd name="connsiteX68" fmla="*/ 490217 w 884668"/>
                <a:gd name="connsiteY68" fmla="*/ 426347 h 534932"/>
                <a:gd name="connsiteX69" fmla="*/ 471167 w 884668"/>
                <a:gd name="connsiteY69" fmla="*/ 424442 h 534932"/>
                <a:gd name="connsiteX70" fmla="*/ 459737 w 884668"/>
                <a:gd name="connsiteY70" fmla="*/ 418727 h 534932"/>
                <a:gd name="connsiteX71" fmla="*/ 444497 w 884668"/>
                <a:gd name="connsiteY71" fmla="*/ 422537 h 534932"/>
                <a:gd name="connsiteX72" fmla="*/ 425447 w 884668"/>
                <a:gd name="connsiteY72" fmla="*/ 430157 h 534932"/>
                <a:gd name="connsiteX73" fmla="*/ 414017 w 884668"/>
                <a:gd name="connsiteY73" fmla="*/ 435872 h 534932"/>
                <a:gd name="connsiteX74" fmla="*/ 417827 w 884668"/>
                <a:gd name="connsiteY74" fmla="*/ 441587 h 534932"/>
                <a:gd name="connsiteX75" fmla="*/ 423542 w 884668"/>
                <a:gd name="connsiteY75" fmla="*/ 445397 h 534932"/>
                <a:gd name="connsiteX76" fmla="*/ 425447 w 884668"/>
                <a:gd name="connsiteY76" fmla="*/ 451112 h 534932"/>
                <a:gd name="connsiteX77" fmla="*/ 419732 w 884668"/>
                <a:gd name="connsiteY77" fmla="*/ 479687 h 534932"/>
                <a:gd name="connsiteX78" fmla="*/ 412112 w 884668"/>
                <a:gd name="connsiteY78" fmla="*/ 481592 h 534932"/>
                <a:gd name="connsiteX79" fmla="*/ 406397 w 884668"/>
                <a:gd name="connsiteY79" fmla="*/ 485402 h 534932"/>
                <a:gd name="connsiteX80" fmla="*/ 385442 w 884668"/>
                <a:gd name="connsiteY80" fmla="*/ 491117 h 534932"/>
                <a:gd name="connsiteX81" fmla="*/ 379727 w 884668"/>
                <a:gd name="connsiteY81" fmla="*/ 493022 h 534932"/>
                <a:gd name="connsiteX82" fmla="*/ 351152 w 884668"/>
                <a:gd name="connsiteY82" fmla="*/ 496832 h 534932"/>
                <a:gd name="connsiteX83" fmla="*/ 343532 w 884668"/>
                <a:gd name="connsiteY83" fmla="*/ 498737 h 534932"/>
                <a:gd name="connsiteX84" fmla="*/ 335912 w 884668"/>
                <a:gd name="connsiteY84" fmla="*/ 502547 h 534932"/>
                <a:gd name="connsiteX85" fmla="*/ 324482 w 884668"/>
                <a:gd name="connsiteY85" fmla="*/ 504452 h 534932"/>
                <a:gd name="connsiteX86" fmla="*/ 274952 w 884668"/>
                <a:gd name="connsiteY86" fmla="*/ 508262 h 534932"/>
                <a:gd name="connsiteX87" fmla="*/ 267332 w 884668"/>
                <a:gd name="connsiteY87" fmla="*/ 510167 h 534932"/>
                <a:gd name="connsiteX88" fmla="*/ 253997 w 884668"/>
                <a:gd name="connsiteY88" fmla="*/ 512072 h 534932"/>
                <a:gd name="connsiteX89" fmla="*/ 244472 w 884668"/>
                <a:gd name="connsiteY89" fmla="*/ 515882 h 534932"/>
                <a:gd name="connsiteX90" fmla="*/ 238757 w 884668"/>
                <a:gd name="connsiteY90" fmla="*/ 517787 h 534932"/>
                <a:gd name="connsiteX91" fmla="*/ 223517 w 884668"/>
                <a:gd name="connsiteY91" fmla="*/ 521597 h 534932"/>
                <a:gd name="connsiteX92" fmla="*/ 202562 w 884668"/>
                <a:gd name="connsiteY92" fmla="*/ 527312 h 534932"/>
                <a:gd name="connsiteX93" fmla="*/ 181607 w 884668"/>
                <a:gd name="connsiteY93" fmla="*/ 531122 h 534932"/>
                <a:gd name="connsiteX94" fmla="*/ 175892 w 884668"/>
                <a:gd name="connsiteY94" fmla="*/ 534932 h 534932"/>
                <a:gd name="connsiteX95" fmla="*/ 632 w 884668"/>
                <a:gd name="connsiteY95" fmla="*/ 533027 h 534932"/>
                <a:gd name="connsiteX96" fmla="*/ 2537 w 884668"/>
                <a:gd name="connsiteY96" fmla="*/ 527312 h 534932"/>
                <a:gd name="connsiteX97" fmla="*/ 4442 w 884668"/>
                <a:gd name="connsiteY97" fmla="*/ 519692 h 534932"/>
                <a:gd name="connsiteX98" fmla="*/ 10157 w 884668"/>
                <a:gd name="connsiteY98" fmla="*/ 504452 h 534932"/>
                <a:gd name="connsiteX99" fmla="*/ 15872 w 884668"/>
                <a:gd name="connsiteY99" fmla="*/ 472067 h 534932"/>
                <a:gd name="connsiteX100" fmla="*/ 19682 w 884668"/>
                <a:gd name="connsiteY100" fmla="*/ 439682 h 534932"/>
                <a:gd name="connsiteX101" fmla="*/ 23492 w 884668"/>
                <a:gd name="connsiteY101" fmla="*/ 433967 h 534932"/>
                <a:gd name="connsiteX102" fmla="*/ 25397 w 884668"/>
                <a:gd name="connsiteY102" fmla="*/ 428252 h 534932"/>
                <a:gd name="connsiteX103" fmla="*/ 34922 w 884668"/>
                <a:gd name="connsiteY103" fmla="*/ 353957 h 534932"/>
                <a:gd name="connsiteX104" fmla="*/ 36827 w 884668"/>
                <a:gd name="connsiteY104" fmla="*/ 346337 h 534932"/>
                <a:gd name="connsiteX105" fmla="*/ 42542 w 884668"/>
                <a:gd name="connsiteY105" fmla="*/ 338717 h 534932"/>
                <a:gd name="connsiteX106" fmla="*/ 46352 w 884668"/>
                <a:gd name="connsiteY106" fmla="*/ 327287 h 534932"/>
                <a:gd name="connsiteX107" fmla="*/ 50162 w 884668"/>
                <a:gd name="connsiteY107" fmla="*/ 321572 h 534932"/>
                <a:gd name="connsiteX108" fmla="*/ 53972 w 884668"/>
                <a:gd name="connsiteY108" fmla="*/ 310142 h 534932"/>
                <a:gd name="connsiteX109" fmla="*/ 59687 w 884668"/>
                <a:gd name="connsiteY109" fmla="*/ 300617 h 534932"/>
                <a:gd name="connsiteX110" fmla="*/ 63497 w 884668"/>
                <a:gd name="connsiteY110" fmla="*/ 292997 h 534932"/>
                <a:gd name="connsiteX111" fmla="*/ 67307 w 884668"/>
                <a:gd name="connsiteY111" fmla="*/ 287282 h 534932"/>
                <a:gd name="connsiteX112" fmla="*/ 74927 w 884668"/>
                <a:gd name="connsiteY112" fmla="*/ 273947 h 534932"/>
                <a:gd name="connsiteX113" fmla="*/ 86357 w 884668"/>
                <a:gd name="connsiteY113" fmla="*/ 260612 h 534932"/>
                <a:gd name="connsiteX114" fmla="*/ 90167 w 884668"/>
                <a:gd name="connsiteY114" fmla="*/ 254897 h 534932"/>
                <a:gd name="connsiteX115" fmla="*/ 99692 w 884668"/>
                <a:gd name="connsiteY115" fmla="*/ 241562 h 534932"/>
                <a:gd name="connsiteX116" fmla="*/ 103502 w 884668"/>
                <a:gd name="connsiteY116" fmla="*/ 230132 h 534932"/>
                <a:gd name="connsiteX117" fmla="*/ 107312 w 884668"/>
                <a:gd name="connsiteY117" fmla="*/ 224417 h 534932"/>
                <a:gd name="connsiteX118" fmla="*/ 111122 w 884668"/>
                <a:gd name="connsiteY118" fmla="*/ 216797 h 534932"/>
                <a:gd name="connsiteX119" fmla="*/ 116837 w 884668"/>
                <a:gd name="connsiteY119" fmla="*/ 211082 h 534932"/>
                <a:gd name="connsiteX120" fmla="*/ 120647 w 884668"/>
                <a:gd name="connsiteY120" fmla="*/ 205367 h 534932"/>
                <a:gd name="connsiteX121" fmla="*/ 126362 w 884668"/>
                <a:gd name="connsiteY121" fmla="*/ 201557 h 534932"/>
                <a:gd name="connsiteX122" fmla="*/ 143507 w 884668"/>
                <a:gd name="connsiteY122" fmla="*/ 182507 h 534932"/>
                <a:gd name="connsiteX123" fmla="*/ 151127 w 884668"/>
                <a:gd name="connsiteY123" fmla="*/ 171077 h 534932"/>
                <a:gd name="connsiteX124" fmla="*/ 158747 w 884668"/>
                <a:gd name="connsiteY124" fmla="*/ 165362 h 534932"/>
                <a:gd name="connsiteX125" fmla="*/ 173987 w 884668"/>
                <a:gd name="connsiteY125" fmla="*/ 148217 h 534932"/>
                <a:gd name="connsiteX126" fmla="*/ 177797 w 884668"/>
                <a:gd name="connsiteY126" fmla="*/ 140597 h 534932"/>
                <a:gd name="connsiteX127" fmla="*/ 194942 w 884668"/>
                <a:gd name="connsiteY127" fmla="*/ 123452 h 534932"/>
                <a:gd name="connsiteX128" fmla="*/ 204467 w 884668"/>
                <a:gd name="connsiteY128" fmla="*/ 113927 h 534932"/>
                <a:gd name="connsiteX129" fmla="*/ 215897 w 884668"/>
                <a:gd name="connsiteY129" fmla="*/ 110117 h 534932"/>
                <a:gd name="connsiteX130" fmla="*/ 223517 w 884668"/>
                <a:gd name="connsiteY130" fmla="*/ 104402 h 534932"/>
                <a:gd name="connsiteX131" fmla="*/ 234947 w 884668"/>
                <a:gd name="connsiteY131" fmla="*/ 94877 h 534932"/>
                <a:gd name="connsiteX132" fmla="*/ 246377 w 884668"/>
                <a:gd name="connsiteY132" fmla="*/ 91067 h 534932"/>
                <a:gd name="connsiteX133" fmla="*/ 278762 w 884668"/>
                <a:gd name="connsiteY133" fmla="*/ 68207 h 534932"/>
                <a:gd name="connsiteX134" fmla="*/ 290192 w 884668"/>
                <a:gd name="connsiteY134" fmla="*/ 58682 h 534932"/>
                <a:gd name="connsiteX135" fmla="*/ 303527 w 884668"/>
                <a:gd name="connsiteY135" fmla="*/ 49157 h 534932"/>
                <a:gd name="connsiteX136" fmla="*/ 311147 w 884668"/>
                <a:gd name="connsiteY136" fmla="*/ 41537 h 534932"/>
                <a:gd name="connsiteX137" fmla="*/ 332102 w 884668"/>
                <a:gd name="connsiteY137" fmla="*/ 30107 h 534932"/>
                <a:gd name="connsiteX138" fmla="*/ 343532 w 884668"/>
                <a:gd name="connsiteY138" fmla="*/ 22487 h 534932"/>
                <a:gd name="connsiteX139" fmla="*/ 383537 w 884668"/>
                <a:gd name="connsiteY139" fmla="*/ 18677 h 534932"/>
                <a:gd name="connsiteX140" fmla="*/ 417827 w 884668"/>
                <a:gd name="connsiteY140" fmla="*/ 12962 h 534932"/>
                <a:gd name="connsiteX141" fmla="*/ 436877 w 884668"/>
                <a:gd name="connsiteY141" fmla="*/ 11057 h 534932"/>
                <a:gd name="connsiteX142" fmla="*/ 467357 w 884668"/>
                <a:gd name="connsiteY142" fmla="*/ 7247 h 534932"/>
                <a:gd name="connsiteX143" fmla="*/ 486407 w 884668"/>
                <a:gd name="connsiteY143" fmla="*/ 1532 h 534932"/>
                <a:gd name="connsiteX144" fmla="*/ 534032 w 884668"/>
                <a:gd name="connsiteY144" fmla="*/ 5342 h 534932"/>
                <a:gd name="connsiteX145" fmla="*/ 621662 w 884668"/>
                <a:gd name="connsiteY145" fmla="*/ 9152 h 534932"/>
                <a:gd name="connsiteX146" fmla="*/ 655952 w 884668"/>
                <a:gd name="connsiteY146" fmla="*/ 12962 h 534932"/>
                <a:gd name="connsiteX147" fmla="*/ 673097 w 884668"/>
                <a:gd name="connsiteY147" fmla="*/ 16772 h 534932"/>
                <a:gd name="connsiteX148" fmla="*/ 741677 w 884668"/>
                <a:gd name="connsiteY148" fmla="*/ 14867 h 534932"/>
                <a:gd name="connsiteX149" fmla="*/ 755012 w 884668"/>
                <a:gd name="connsiteY149" fmla="*/ 11057 h 534932"/>
                <a:gd name="connsiteX150" fmla="*/ 817877 w 884668"/>
                <a:gd name="connsiteY150" fmla="*/ 14867 h 534932"/>
                <a:gd name="connsiteX151" fmla="*/ 823592 w 884668"/>
                <a:gd name="connsiteY151" fmla="*/ 18677 h 534932"/>
                <a:gd name="connsiteX152" fmla="*/ 831212 w 884668"/>
                <a:gd name="connsiteY152" fmla="*/ 20582 h 534932"/>
                <a:gd name="connsiteX153" fmla="*/ 835022 w 884668"/>
                <a:gd name="connsiteY153" fmla="*/ 26297 h 534932"/>
                <a:gd name="connsiteX154" fmla="*/ 846452 w 884668"/>
                <a:gd name="connsiteY154" fmla="*/ 39632 h 534932"/>
                <a:gd name="connsiteX155" fmla="*/ 850262 w 884668"/>
                <a:gd name="connsiteY155" fmla="*/ 45347 h 534932"/>
                <a:gd name="connsiteX156" fmla="*/ 852167 w 884668"/>
                <a:gd name="connsiteY156" fmla="*/ 52967 h 534932"/>
                <a:gd name="connsiteX157" fmla="*/ 861692 w 884668"/>
                <a:gd name="connsiteY157" fmla="*/ 66302 h 534932"/>
                <a:gd name="connsiteX158" fmla="*/ 863597 w 884668"/>
                <a:gd name="connsiteY158" fmla="*/ 72017 h 534932"/>
                <a:gd name="connsiteX159" fmla="*/ 865502 w 884668"/>
                <a:gd name="connsiteY159" fmla="*/ 79637 h 534932"/>
                <a:gd name="connsiteX160" fmla="*/ 871217 w 884668"/>
                <a:gd name="connsiteY160" fmla="*/ 87257 h 534932"/>
                <a:gd name="connsiteX161" fmla="*/ 875027 w 884668"/>
                <a:gd name="connsiteY161" fmla="*/ 92972 h 534932"/>
                <a:gd name="connsiteX162" fmla="*/ 880742 w 884668"/>
                <a:gd name="connsiteY162" fmla="*/ 106307 h 534932"/>
                <a:gd name="connsiteX163" fmla="*/ 884552 w 884668"/>
                <a:gd name="connsiteY163" fmla="*/ 119642 h 534932"/>
                <a:gd name="connsiteX164" fmla="*/ 882647 w 884668"/>
                <a:gd name="connsiteY164" fmla="*/ 148217 h 534932"/>
                <a:gd name="connsiteX165" fmla="*/ 861692 w 884668"/>
                <a:gd name="connsiteY165" fmla="*/ 167267 h 534932"/>
                <a:gd name="connsiteX166" fmla="*/ 848357 w 884668"/>
                <a:gd name="connsiteY166" fmla="*/ 178697 h 534932"/>
                <a:gd name="connsiteX167" fmla="*/ 844547 w 884668"/>
                <a:gd name="connsiteY167" fmla="*/ 184412 h 534932"/>
                <a:gd name="connsiteX168" fmla="*/ 838832 w 884668"/>
                <a:gd name="connsiteY168" fmla="*/ 188222 h 534932"/>
                <a:gd name="connsiteX169" fmla="*/ 823592 w 884668"/>
                <a:gd name="connsiteY169" fmla="*/ 193937 h 534932"/>
                <a:gd name="connsiteX170" fmla="*/ 815972 w 884668"/>
                <a:gd name="connsiteY170" fmla="*/ 199652 h 53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</a:cxnLst>
              <a:rect l="l" t="t" r="r" b="b"/>
              <a:pathLst>
                <a:path w="884668" h="534932">
                  <a:moveTo>
                    <a:pt x="844547" y="312047"/>
                  </a:moveTo>
                  <a:cubicBezTo>
                    <a:pt x="821205" y="326052"/>
                    <a:pt x="845433" y="315418"/>
                    <a:pt x="829307" y="313952"/>
                  </a:cubicBezTo>
                  <a:cubicBezTo>
                    <a:pt x="824208" y="313488"/>
                    <a:pt x="819147" y="315222"/>
                    <a:pt x="814067" y="315857"/>
                  </a:cubicBezTo>
                  <a:cubicBezTo>
                    <a:pt x="812162" y="316492"/>
                    <a:pt x="809772" y="316342"/>
                    <a:pt x="808352" y="317762"/>
                  </a:cubicBezTo>
                  <a:cubicBezTo>
                    <a:pt x="800783" y="325331"/>
                    <a:pt x="803061" y="329545"/>
                    <a:pt x="795017" y="334907"/>
                  </a:cubicBezTo>
                  <a:cubicBezTo>
                    <a:pt x="793346" y="336021"/>
                    <a:pt x="791098" y="335914"/>
                    <a:pt x="789302" y="336812"/>
                  </a:cubicBezTo>
                  <a:cubicBezTo>
                    <a:pt x="774530" y="344198"/>
                    <a:pt x="792237" y="337739"/>
                    <a:pt x="777872" y="342527"/>
                  </a:cubicBezTo>
                  <a:cubicBezTo>
                    <a:pt x="764537" y="341892"/>
                    <a:pt x="751171" y="341731"/>
                    <a:pt x="737867" y="340622"/>
                  </a:cubicBezTo>
                  <a:cubicBezTo>
                    <a:pt x="735866" y="340455"/>
                    <a:pt x="734133" y="338387"/>
                    <a:pt x="732152" y="338717"/>
                  </a:cubicBezTo>
                  <a:cubicBezTo>
                    <a:pt x="729894" y="339093"/>
                    <a:pt x="728342" y="341257"/>
                    <a:pt x="726437" y="342527"/>
                  </a:cubicBezTo>
                  <a:cubicBezTo>
                    <a:pt x="725802" y="345702"/>
                    <a:pt x="727462" y="350673"/>
                    <a:pt x="724532" y="352052"/>
                  </a:cubicBezTo>
                  <a:cubicBezTo>
                    <a:pt x="688828" y="368854"/>
                    <a:pt x="697231" y="345053"/>
                    <a:pt x="692147" y="365387"/>
                  </a:cubicBezTo>
                  <a:cubicBezTo>
                    <a:pt x="690877" y="363482"/>
                    <a:pt x="688337" y="361962"/>
                    <a:pt x="688337" y="359672"/>
                  </a:cubicBezTo>
                  <a:cubicBezTo>
                    <a:pt x="688337" y="347434"/>
                    <a:pt x="696331" y="348952"/>
                    <a:pt x="705482" y="346337"/>
                  </a:cubicBezTo>
                  <a:cubicBezTo>
                    <a:pt x="703577" y="345067"/>
                    <a:pt x="701197" y="344315"/>
                    <a:pt x="699767" y="342527"/>
                  </a:cubicBezTo>
                  <a:cubicBezTo>
                    <a:pt x="695069" y="336654"/>
                    <a:pt x="699689" y="316122"/>
                    <a:pt x="699767" y="315857"/>
                  </a:cubicBezTo>
                  <a:cubicBezTo>
                    <a:pt x="701059" y="311464"/>
                    <a:pt x="707387" y="304427"/>
                    <a:pt x="707387" y="304427"/>
                  </a:cubicBezTo>
                  <a:cubicBezTo>
                    <a:pt x="706752" y="301887"/>
                    <a:pt x="706934" y="298985"/>
                    <a:pt x="705482" y="296807"/>
                  </a:cubicBezTo>
                  <a:cubicBezTo>
                    <a:pt x="704212" y="294902"/>
                    <a:pt x="701815" y="294021"/>
                    <a:pt x="699767" y="292997"/>
                  </a:cubicBezTo>
                  <a:cubicBezTo>
                    <a:pt x="695862" y="291044"/>
                    <a:pt x="688150" y="289912"/>
                    <a:pt x="684527" y="289187"/>
                  </a:cubicBezTo>
                  <a:cubicBezTo>
                    <a:pt x="666296" y="270956"/>
                    <a:pt x="687935" y="294299"/>
                    <a:pt x="676907" y="277757"/>
                  </a:cubicBezTo>
                  <a:cubicBezTo>
                    <a:pt x="675413" y="275515"/>
                    <a:pt x="673097" y="273947"/>
                    <a:pt x="671192" y="272042"/>
                  </a:cubicBezTo>
                  <a:cubicBezTo>
                    <a:pt x="671827" y="269502"/>
                    <a:pt x="671461" y="266466"/>
                    <a:pt x="673097" y="264422"/>
                  </a:cubicBezTo>
                  <a:cubicBezTo>
                    <a:pt x="674351" y="262854"/>
                    <a:pt x="677392" y="263937"/>
                    <a:pt x="678812" y="262517"/>
                  </a:cubicBezTo>
                  <a:cubicBezTo>
                    <a:pt x="680232" y="261097"/>
                    <a:pt x="680082" y="258707"/>
                    <a:pt x="680717" y="256802"/>
                  </a:cubicBezTo>
                  <a:cubicBezTo>
                    <a:pt x="680082" y="254897"/>
                    <a:pt x="680066" y="252655"/>
                    <a:pt x="678812" y="251087"/>
                  </a:cubicBezTo>
                  <a:cubicBezTo>
                    <a:pt x="676126" y="247730"/>
                    <a:pt x="671147" y="246627"/>
                    <a:pt x="667382" y="245372"/>
                  </a:cubicBezTo>
                  <a:cubicBezTo>
                    <a:pt x="657173" y="230059"/>
                    <a:pt x="664813" y="235681"/>
                    <a:pt x="650237" y="232037"/>
                  </a:cubicBezTo>
                  <a:cubicBezTo>
                    <a:pt x="648289" y="231550"/>
                    <a:pt x="646427" y="230767"/>
                    <a:pt x="644522" y="230132"/>
                  </a:cubicBezTo>
                  <a:cubicBezTo>
                    <a:pt x="642617" y="231402"/>
                    <a:pt x="639657" y="236068"/>
                    <a:pt x="638807" y="233942"/>
                  </a:cubicBezTo>
                  <a:cubicBezTo>
                    <a:pt x="634888" y="224145"/>
                    <a:pt x="641260" y="220059"/>
                    <a:pt x="646427" y="214892"/>
                  </a:cubicBezTo>
                  <a:cubicBezTo>
                    <a:pt x="645792" y="211717"/>
                    <a:pt x="645307" y="208508"/>
                    <a:pt x="644522" y="205367"/>
                  </a:cubicBezTo>
                  <a:cubicBezTo>
                    <a:pt x="644035" y="203419"/>
                    <a:pt x="642506" y="201657"/>
                    <a:pt x="642617" y="199652"/>
                  </a:cubicBezTo>
                  <a:cubicBezTo>
                    <a:pt x="644444" y="166773"/>
                    <a:pt x="645850" y="180747"/>
                    <a:pt x="648332" y="159647"/>
                  </a:cubicBezTo>
                  <a:cubicBezTo>
                    <a:pt x="649152" y="152681"/>
                    <a:pt x="649245" y="145635"/>
                    <a:pt x="650237" y="138692"/>
                  </a:cubicBezTo>
                  <a:cubicBezTo>
                    <a:pt x="650875" y="134224"/>
                    <a:pt x="654305" y="129199"/>
                    <a:pt x="655952" y="125357"/>
                  </a:cubicBezTo>
                  <a:cubicBezTo>
                    <a:pt x="656743" y="123511"/>
                    <a:pt x="657222" y="121547"/>
                    <a:pt x="657857" y="119642"/>
                  </a:cubicBezTo>
                  <a:cubicBezTo>
                    <a:pt x="657222" y="115197"/>
                    <a:pt x="658709" y="109851"/>
                    <a:pt x="655952" y="106307"/>
                  </a:cubicBezTo>
                  <a:cubicBezTo>
                    <a:pt x="653486" y="103137"/>
                    <a:pt x="648332" y="103767"/>
                    <a:pt x="644522" y="102497"/>
                  </a:cubicBezTo>
                  <a:lnTo>
                    <a:pt x="638807" y="100592"/>
                  </a:lnTo>
                  <a:cubicBezTo>
                    <a:pt x="633554" y="101249"/>
                    <a:pt x="623725" y="101465"/>
                    <a:pt x="617852" y="104402"/>
                  </a:cubicBezTo>
                  <a:cubicBezTo>
                    <a:pt x="615804" y="105426"/>
                    <a:pt x="614042" y="106942"/>
                    <a:pt x="612137" y="108212"/>
                  </a:cubicBezTo>
                  <a:cubicBezTo>
                    <a:pt x="609597" y="112022"/>
                    <a:pt x="605965" y="115298"/>
                    <a:pt x="604517" y="119642"/>
                  </a:cubicBezTo>
                  <a:cubicBezTo>
                    <a:pt x="603882" y="121547"/>
                    <a:pt x="603866" y="123789"/>
                    <a:pt x="602612" y="125357"/>
                  </a:cubicBezTo>
                  <a:cubicBezTo>
                    <a:pt x="601182" y="127145"/>
                    <a:pt x="598802" y="127897"/>
                    <a:pt x="596897" y="129167"/>
                  </a:cubicBezTo>
                  <a:cubicBezTo>
                    <a:pt x="594494" y="148392"/>
                    <a:pt x="596611" y="139550"/>
                    <a:pt x="591182" y="155837"/>
                  </a:cubicBezTo>
                  <a:lnTo>
                    <a:pt x="589277" y="161552"/>
                  </a:lnTo>
                  <a:cubicBezTo>
                    <a:pt x="588642" y="176792"/>
                    <a:pt x="588268" y="192045"/>
                    <a:pt x="587372" y="207272"/>
                  </a:cubicBezTo>
                  <a:cubicBezTo>
                    <a:pt x="586997" y="213643"/>
                    <a:pt x="585113" y="219950"/>
                    <a:pt x="585467" y="226322"/>
                  </a:cubicBezTo>
                  <a:cubicBezTo>
                    <a:pt x="586359" y="242375"/>
                    <a:pt x="585615" y="240341"/>
                    <a:pt x="594992" y="243467"/>
                  </a:cubicBezTo>
                  <a:cubicBezTo>
                    <a:pt x="595627" y="246007"/>
                    <a:pt x="597267" y="248495"/>
                    <a:pt x="596897" y="251087"/>
                  </a:cubicBezTo>
                  <a:cubicBezTo>
                    <a:pt x="596573" y="253354"/>
                    <a:pt x="594418" y="254939"/>
                    <a:pt x="593087" y="256802"/>
                  </a:cubicBezTo>
                  <a:cubicBezTo>
                    <a:pt x="591242" y="259386"/>
                    <a:pt x="589496" y="262062"/>
                    <a:pt x="587372" y="264422"/>
                  </a:cubicBezTo>
                  <a:cubicBezTo>
                    <a:pt x="583768" y="268427"/>
                    <a:pt x="575942" y="275852"/>
                    <a:pt x="575942" y="275852"/>
                  </a:cubicBezTo>
                  <a:cubicBezTo>
                    <a:pt x="573402" y="275217"/>
                    <a:pt x="570839" y="274666"/>
                    <a:pt x="568322" y="273947"/>
                  </a:cubicBezTo>
                  <a:cubicBezTo>
                    <a:pt x="566391" y="273395"/>
                    <a:pt x="564615" y="272042"/>
                    <a:pt x="562607" y="272042"/>
                  </a:cubicBezTo>
                  <a:cubicBezTo>
                    <a:pt x="559989" y="272042"/>
                    <a:pt x="557527" y="273312"/>
                    <a:pt x="554987" y="273947"/>
                  </a:cubicBezTo>
                  <a:cubicBezTo>
                    <a:pt x="541331" y="287603"/>
                    <a:pt x="560156" y="271118"/>
                    <a:pt x="534032" y="281567"/>
                  </a:cubicBezTo>
                  <a:cubicBezTo>
                    <a:pt x="531906" y="282417"/>
                    <a:pt x="531841" y="285663"/>
                    <a:pt x="530222" y="287282"/>
                  </a:cubicBezTo>
                  <a:cubicBezTo>
                    <a:pt x="528603" y="288901"/>
                    <a:pt x="526412" y="289822"/>
                    <a:pt x="524507" y="291092"/>
                  </a:cubicBezTo>
                  <a:cubicBezTo>
                    <a:pt x="523872" y="293632"/>
                    <a:pt x="522927" y="296114"/>
                    <a:pt x="522602" y="298712"/>
                  </a:cubicBezTo>
                  <a:cubicBezTo>
                    <a:pt x="518873" y="328545"/>
                    <a:pt x="523550" y="313012"/>
                    <a:pt x="518792" y="327287"/>
                  </a:cubicBezTo>
                  <a:cubicBezTo>
                    <a:pt x="521671" y="338803"/>
                    <a:pt x="519869" y="332423"/>
                    <a:pt x="524507" y="346337"/>
                  </a:cubicBezTo>
                  <a:cubicBezTo>
                    <a:pt x="525142" y="348242"/>
                    <a:pt x="525298" y="350381"/>
                    <a:pt x="526412" y="352052"/>
                  </a:cubicBezTo>
                  <a:lnTo>
                    <a:pt x="530222" y="357767"/>
                  </a:lnTo>
                  <a:cubicBezTo>
                    <a:pt x="529920" y="368019"/>
                    <a:pt x="543380" y="414400"/>
                    <a:pt x="522602" y="428252"/>
                  </a:cubicBezTo>
                  <a:cubicBezTo>
                    <a:pt x="520931" y="429366"/>
                    <a:pt x="518792" y="429522"/>
                    <a:pt x="516887" y="430157"/>
                  </a:cubicBezTo>
                  <a:cubicBezTo>
                    <a:pt x="509902" y="429522"/>
                    <a:pt x="502875" y="429244"/>
                    <a:pt x="495932" y="428252"/>
                  </a:cubicBezTo>
                  <a:cubicBezTo>
                    <a:pt x="493944" y="427968"/>
                    <a:pt x="492202" y="426652"/>
                    <a:pt x="490217" y="426347"/>
                  </a:cubicBezTo>
                  <a:cubicBezTo>
                    <a:pt x="483910" y="425377"/>
                    <a:pt x="477517" y="425077"/>
                    <a:pt x="471167" y="424442"/>
                  </a:cubicBezTo>
                  <a:cubicBezTo>
                    <a:pt x="468817" y="422875"/>
                    <a:pt x="463207" y="418412"/>
                    <a:pt x="459737" y="418727"/>
                  </a:cubicBezTo>
                  <a:cubicBezTo>
                    <a:pt x="454522" y="419201"/>
                    <a:pt x="449532" y="421098"/>
                    <a:pt x="444497" y="422537"/>
                  </a:cubicBezTo>
                  <a:cubicBezTo>
                    <a:pt x="427153" y="427492"/>
                    <a:pt x="438936" y="424376"/>
                    <a:pt x="425447" y="430157"/>
                  </a:cubicBezTo>
                  <a:cubicBezTo>
                    <a:pt x="414405" y="434889"/>
                    <a:pt x="425000" y="428550"/>
                    <a:pt x="414017" y="435872"/>
                  </a:cubicBezTo>
                  <a:cubicBezTo>
                    <a:pt x="415287" y="437777"/>
                    <a:pt x="416208" y="439968"/>
                    <a:pt x="417827" y="441587"/>
                  </a:cubicBezTo>
                  <a:cubicBezTo>
                    <a:pt x="419446" y="443206"/>
                    <a:pt x="422112" y="443609"/>
                    <a:pt x="423542" y="445397"/>
                  </a:cubicBezTo>
                  <a:cubicBezTo>
                    <a:pt x="424796" y="446965"/>
                    <a:pt x="424812" y="449207"/>
                    <a:pt x="425447" y="451112"/>
                  </a:cubicBezTo>
                  <a:cubicBezTo>
                    <a:pt x="425329" y="452527"/>
                    <a:pt x="427191" y="474714"/>
                    <a:pt x="419732" y="479687"/>
                  </a:cubicBezTo>
                  <a:cubicBezTo>
                    <a:pt x="417554" y="481139"/>
                    <a:pt x="414652" y="480957"/>
                    <a:pt x="412112" y="481592"/>
                  </a:cubicBezTo>
                  <a:cubicBezTo>
                    <a:pt x="410207" y="482862"/>
                    <a:pt x="408489" y="484472"/>
                    <a:pt x="406397" y="485402"/>
                  </a:cubicBezTo>
                  <a:cubicBezTo>
                    <a:pt x="395888" y="490073"/>
                    <a:pt x="395686" y="488556"/>
                    <a:pt x="385442" y="491117"/>
                  </a:cubicBezTo>
                  <a:cubicBezTo>
                    <a:pt x="383494" y="491604"/>
                    <a:pt x="381687" y="492586"/>
                    <a:pt x="379727" y="493022"/>
                  </a:cubicBezTo>
                  <a:cubicBezTo>
                    <a:pt x="371176" y="494922"/>
                    <a:pt x="359406" y="495915"/>
                    <a:pt x="351152" y="496832"/>
                  </a:cubicBezTo>
                  <a:cubicBezTo>
                    <a:pt x="348612" y="497467"/>
                    <a:pt x="345983" y="497818"/>
                    <a:pt x="343532" y="498737"/>
                  </a:cubicBezTo>
                  <a:cubicBezTo>
                    <a:pt x="340873" y="499734"/>
                    <a:pt x="338632" y="501731"/>
                    <a:pt x="335912" y="502547"/>
                  </a:cubicBezTo>
                  <a:cubicBezTo>
                    <a:pt x="332212" y="503657"/>
                    <a:pt x="328328" y="504091"/>
                    <a:pt x="324482" y="504452"/>
                  </a:cubicBezTo>
                  <a:cubicBezTo>
                    <a:pt x="307996" y="505998"/>
                    <a:pt x="291462" y="506992"/>
                    <a:pt x="274952" y="508262"/>
                  </a:cubicBezTo>
                  <a:cubicBezTo>
                    <a:pt x="272412" y="508897"/>
                    <a:pt x="269908" y="509699"/>
                    <a:pt x="267332" y="510167"/>
                  </a:cubicBezTo>
                  <a:cubicBezTo>
                    <a:pt x="262914" y="510970"/>
                    <a:pt x="258353" y="510983"/>
                    <a:pt x="253997" y="512072"/>
                  </a:cubicBezTo>
                  <a:cubicBezTo>
                    <a:pt x="250680" y="512901"/>
                    <a:pt x="247674" y="514681"/>
                    <a:pt x="244472" y="515882"/>
                  </a:cubicBezTo>
                  <a:cubicBezTo>
                    <a:pt x="242592" y="516587"/>
                    <a:pt x="240694" y="517259"/>
                    <a:pt x="238757" y="517787"/>
                  </a:cubicBezTo>
                  <a:cubicBezTo>
                    <a:pt x="233705" y="519165"/>
                    <a:pt x="228552" y="520158"/>
                    <a:pt x="223517" y="521597"/>
                  </a:cubicBezTo>
                  <a:cubicBezTo>
                    <a:pt x="221691" y="522119"/>
                    <a:pt x="206723" y="526555"/>
                    <a:pt x="202562" y="527312"/>
                  </a:cubicBezTo>
                  <a:cubicBezTo>
                    <a:pt x="177534" y="531863"/>
                    <a:pt x="198890" y="526801"/>
                    <a:pt x="181607" y="531122"/>
                  </a:cubicBezTo>
                  <a:cubicBezTo>
                    <a:pt x="179702" y="532392"/>
                    <a:pt x="178181" y="534908"/>
                    <a:pt x="175892" y="534932"/>
                  </a:cubicBezTo>
                  <a:lnTo>
                    <a:pt x="632" y="533027"/>
                  </a:lnTo>
                  <a:cubicBezTo>
                    <a:pt x="-1374" y="532939"/>
                    <a:pt x="1985" y="529243"/>
                    <a:pt x="2537" y="527312"/>
                  </a:cubicBezTo>
                  <a:cubicBezTo>
                    <a:pt x="3256" y="524795"/>
                    <a:pt x="3523" y="522143"/>
                    <a:pt x="4442" y="519692"/>
                  </a:cubicBezTo>
                  <a:cubicBezTo>
                    <a:pt x="9347" y="506612"/>
                    <a:pt x="7633" y="517702"/>
                    <a:pt x="10157" y="504452"/>
                  </a:cubicBezTo>
                  <a:cubicBezTo>
                    <a:pt x="12208" y="493684"/>
                    <a:pt x="14880" y="482984"/>
                    <a:pt x="15872" y="472067"/>
                  </a:cubicBezTo>
                  <a:cubicBezTo>
                    <a:pt x="16044" y="470171"/>
                    <a:pt x="17771" y="445416"/>
                    <a:pt x="19682" y="439682"/>
                  </a:cubicBezTo>
                  <a:cubicBezTo>
                    <a:pt x="20406" y="437510"/>
                    <a:pt x="22468" y="436015"/>
                    <a:pt x="23492" y="433967"/>
                  </a:cubicBezTo>
                  <a:cubicBezTo>
                    <a:pt x="24390" y="432171"/>
                    <a:pt x="24762" y="430157"/>
                    <a:pt x="25397" y="428252"/>
                  </a:cubicBezTo>
                  <a:cubicBezTo>
                    <a:pt x="27669" y="407802"/>
                    <a:pt x="32408" y="364013"/>
                    <a:pt x="34922" y="353957"/>
                  </a:cubicBezTo>
                  <a:cubicBezTo>
                    <a:pt x="35557" y="351417"/>
                    <a:pt x="35656" y="348679"/>
                    <a:pt x="36827" y="346337"/>
                  </a:cubicBezTo>
                  <a:cubicBezTo>
                    <a:pt x="38247" y="343497"/>
                    <a:pt x="40637" y="341257"/>
                    <a:pt x="42542" y="338717"/>
                  </a:cubicBezTo>
                  <a:cubicBezTo>
                    <a:pt x="43812" y="334907"/>
                    <a:pt x="44124" y="330629"/>
                    <a:pt x="46352" y="327287"/>
                  </a:cubicBezTo>
                  <a:cubicBezTo>
                    <a:pt x="47622" y="325382"/>
                    <a:pt x="49232" y="323664"/>
                    <a:pt x="50162" y="321572"/>
                  </a:cubicBezTo>
                  <a:cubicBezTo>
                    <a:pt x="51793" y="317902"/>
                    <a:pt x="51906" y="313586"/>
                    <a:pt x="53972" y="310142"/>
                  </a:cubicBezTo>
                  <a:cubicBezTo>
                    <a:pt x="55877" y="306967"/>
                    <a:pt x="57889" y="303854"/>
                    <a:pt x="59687" y="300617"/>
                  </a:cubicBezTo>
                  <a:cubicBezTo>
                    <a:pt x="61066" y="298135"/>
                    <a:pt x="62088" y="295463"/>
                    <a:pt x="63497" y="292997"/>
                  </a:cubicBezTo>
                  <a:cubicBezTo>
                    <a:pt x="64633" y="291009"/>
                    <a:pt x="66129" y="289245"/>
                    <a:pt x="67307" y="287282"/>
                  </a:cubicBezTo>
                  <a:cubicBezTo>
                    <a:pt x="69941" y="282892"/>
                    <a:pt x="71951" y="278113"/>
                    <a:pt x="74927" y="273947"/>
                  </a:cubicBezTo>
                  <a:cubicBezTo>
                    <a:pt x="78330" y="269183"/>
                    <a:pt x="82700" y="265184"/>
                    <a:pt x="86357" y="260612"/>
                  </a:cubicBezTo>
                  <a:cubicBezTo>
                    <a:pt x="87787" y="258824"/>
                    <a:pt x="88836" y="256760"/>
                    <a:pt x="90167" y="254897"/>
                  </a:cubicBezTo>
                  <a:cubicBezTo>
                    <a:pt x="90995" y="253738"/>
                    <a:pt x="98636" y="243939"/>
                    <a:pt x="99692" y="241562"/>
                  </a:cubicBezTo>
                  <a:cubicBezTo>
                    <a:pt x="101323" y="237892"/>
                    <a:pt x="101871" y="233802"/>
                    <a:pt x="103502" y="230132"/>
                  </a:cubicBezTo>
                  <a:cubicBezTo>
                    <a:pt x="104432" y="228040"/>
                    <a:pt x="106176" y="226405"/>
                    <a:pt x="107312" y="224417"/>
                  </a:cubicBezTo>
                  <a:cubicBezTo>
                    <a:pt x="108721" y="221951"/>
                    <a:pt x="109471" y="219108"/>
                    <a:pt x="111122" y="216797"/>
                  </a:cubicBezTo>
                  <a:cubicBezTo>
                    <a:pt x="112688" y="214605"/>
                    <a:pt x="115112" y="213152"/>
                    <a:pt x="116837" y="211082"/>
                  </a:cubicBezTo>
                  <a:cubicBezTo>
                    <a:pt x="118303" y="209323"/>
                    <a:pt x="119028" y="206986"/>
                    <a:pt x="120647" y="205367"/>
                  </a:cubicBezTo>
                  <a:cubicBezTo>
                    <a:pt x="122266" y="203748"/>
                    <a:pt x="124830" y="203259"/>
                    <a:pt x="126362" y="201557"/>
                  </a:cubicBezTo>
                  <a:cubicBezTo>
                    <a:pt x="145568" y="180217"/>
                    <a:pt x="130200" y="191378"/>
                    <a:pt x="143507" y="182507"/>
                  </a:cubicBezTo>
                  <a:cubicBezTo>
                    <a:pt x="146047" y="178697"/>
                    <a:pt x="147464" y="173824"/>
                    <a:pt x="151127" y="171077"/>
                  </a:cubicBezTo>
                  <a:cubicBezTo>
                    <a:pt x="153667" y="169172"/>
                    <a:pt x="156336" y="167428"/>
                    <a:pt x="158747" y="165362"/>
                  </a:cubicBezTo>
                  <a:cubicBezTo>
                    <a:pt x="163219" y="161529"/>
                    <a:pt x="171481" y="151797"/>
                    <a:pt x="173987" y="148217"/>
                  </a:cubicBezTo>
                  <a:cubicBezTo>
                    <a:pt x="175616" y="145891"/>
                    <a:pt x="176023" y="142815"/>
                    <a:pt x="177797" y="140597"/>
                  </a:cubicBezTo>
                  <a:lnTo>
                    <a:pt x="194942" y="123452"/>
                  </a:lnTo>
                  <a:cubicBezTo>
                    <a:pt x="198117" y="120277"/>
                    <a:pt x="200207" y="115347"/>
                    <a:pt x="204467" y="113927"/>
                  </a:cubicBezTo>
                  <a:lnTo>
                    <a:pt x="215897" y="110117"/>
                  </a:lnTo>
                  <a:cubicBezTo>
                    <a:pt x="218437" y="108212"/>
                    <a:pt x="221038" y="106385"/>
                    <a:pt x="223517" y="104402"/>
                  </a:cubicBezTo>
                  <a:cubicBezTo>
                    <a:pt x="227390" y="101304"/>
                    <a:pt x="230663" y="97376"/>
                    <a:pt x="234947" y="94877"/>
                  </a:cubicBezTo>
                  <a:cubicBezTo>
                    <a:pt x="238416" y="92853"/>
                    <a:pt x="242567" y="92337"/>
                    <a:pt x="246377" y="91067"/>
                  </a:cubicBezTo>
                  <a:cubicBezTo>
                    <a:pt x="271864" y="69828"/>
                    <a:pt x="260027" y="75701"/>
                    <a:pt x="278762" y="68207"/>
                  </a:cubicBezTo>
                  <a:cubicBezTo>
                    <a:pt x="282572" y="65032"/>
                    <a:pt x="286506" y="62000"/>
                    <a:pt x="290192" y="58682"/>
                  </a:cubicBezTo>
                  <a:cubicBezTo>
                    <a:pt x="300827" y="49110"/>
                    <a:pt x="293512" y="52495"/>
                    <a:pt x="303527" y="49157"/>
                  </a:cubicBezTo>
                  <a:cubicBezTo>
                    <a:pt x="306067" y="46617"/>
                    <a:pt x="308158" y="43530"/>
                    <a:pt x="311147" y="41537"/>
                  </a:cubicBezTo>
                  <a:cubicBezTo>
                    <a:pt x="325284" y="32112"/>
                    <a:pt x="317344" y="44865"/>
                    <a:pt x="332102" y="30107"/>
                  </a:cubicBezTo>
                  <a:cubicBezTo>
                    <a:pt x="337018" y="25191"/>
                    <a:pt x="336915" y="23590"/>
                    <a:pt x="343532" y="22487"/>
                  </a:cubicBezTo>
                  <a:cubicBezTo>
                    <a:pt x="359286" y="19861"/>
                    <a:pt x="366902" y="20895"/>
                    <a:pt x="383537" y="18677"/>
                  </a:cubicBezTo>
                  <a:cubicBezTo>
                    <a:pt x="395023" y="17146"/>
                    <a:pt x="406356" y="14601"/>
                    <a:pt x="417827" y="12962"/>
                  </a:cubicBezTo>
                  <a:cubicBezTo>
                    <a:pt x="424145" y="12059"/>
                    <a:pt x="430530" y="11725"/>
                    <a:pt x="436877" y="11057"/>
                  </a:cubicBezTo>
                  <a:cubicBezTo>
                    <a:pt x="455123" y="9136"/>
                    <a:pt x="450954" y="9590"/>
                    <a:pt x="467357" y="7247"/>
                  </a:cubicBezTo>
                  <a:cubicBezTo>
                    <a:pt x="473707" y="5342"/>
                    <a:pt x="479793" y="1988"/>
                    <a:pt x="486407" y="1532"/>
                  </a:cubicBezTo>
                  <a:cubicBezTo>
                    <a:pt x="550840" y="-2912"/>
                    <a:pt x="502890" y="3545"/>
                    <a:pt x="534032" y="5342"/>
                  </a:cubicBezTo>
                  <a:cubicBezTo>
                    <a:pt x="563221" y="7026"/>
                    <a:pt x="592452" y="7882"/>
                    <a:pt x="621662" y="9152"/>
                  </a:cubicBezTo>
                  <a:cubicBezTo>
                    <a:pt x="649531" y="14726"/>
                    <a:pt x="601811" y="5579"/>
                    <a:pt x="655952" y="12962"/>
                  </a:cubicBezTo>
                  <a:cubicBezTo>
                    <a:pt x="661753" y="13753"/>
                    <a:pt x="667382" y="15502"/>
                    <a:pt x="673097" y="16772"/>
                  </a:cubicBezTo>
                  <a:cubicBezTo>
                    <a:pt x="695957" y="16137"/>
                    <a:pt x="718864" y="16459"/>
                    <a:pt x="741677" y="14867"/>
                  </a:cubicBezTo>
                  <a:cubicBezTo>
                    <a:pt x="746289" y="14545"/>
                    <a:pt x="750389" y="11057"/>
                    <a:pt x="755012" y="11057"/>
                  </a:cubicBezTo>
                  <a:cubicBezTo>
                    <a:pt x="776005" y="11057"/>
                    <a:pt x="796922" y="13597"/>
                    <a:pt x="817877" y="14867"/>
                  </a:cubicBezTo>
                  <a:cubicBezTo>
                    <a:pt x="819782" y="16137"/>
                    <a:pt x="821488" y="17775"/>
                    <a:pt x="823592" y="18677"/>
                  </a:cubicBezTo>
                  <a:cubicBezTo>
                    <a:pt x="825998" y="19708"/>
                    <a:pt x="829034" y="19130"/>
                    <a:pt x="831212" y="20582"/>
                  </a:cubicBezTo>
                  <a:cubicBezTo>
                    <a:pt x="833117" y="21852"/>
                    <a:pt x="833691" y="24434"/>
                    <a:pt x="835022" y="26297"/>
                  </a:cubicBezTo>
                  <a:cubicBezTo>
                    <a:pt x="849291" y="46273"/>
                    <a:pt x="832606" y="23016"/>
                    <a:pt x="846452" y="39632"/>
                  </a:cubicBezTo>
                  <a:cubicBezTo>
                    <a:pt x="847918" y="41391"/>
                    <a:pt x="848992" y="43442"/>
                    <a:pt x="850262" y="45347"/>
                  </a:cubicBezTo>
                  <a:cubicBezTo>
                    <a:pt x="850897" y="47887"/>
                    <a:pt x="851136" y="50561"/>
                    <a:pt x="852167" y="52967"/>
                  </a:cubicBezTo>
                  <a:cubicBezTo>
                    <a:pt x="853096" y="55134"/>
                    <a:pt x="861041" y="65435"/>
                    <a:pt x="861692" y="66302"/>
                  </a:cubicBezTo>
                  <a:cubicBezTo>
                    <a:pt x="862327" y="68207"/>
                    <a:pt x="863045" y="70086"/>
                    <a:pt x="863597" y="72017"/>
                  </a:cubicBezTo>
                  <a:cubicBezTo>
                    <a:pt x="864316" y="74534"/>
                    <a:pt x="864331" y="77295"/>
                    <a:pt x="865502" y="79637"/>
                  </a:cubicBezTo>
                  <a:cubicBezTo>
                    <a:pt x="866922" y="82477"/>
                    <a:pt x="869372" y="84673"/>
                    <a:pt x="871217" y="87257"/>
                  </a:cubicBezTo>
                  <a:cubicBezTo>
                    <a:pt x="872548" y="89120"/>
                    <a:pt x="873757" y="91067"/>
                    <a:pt x="875027" y="92972"/>
                  </a:cubicBezTo>
                  <a:cubicBezTo>
                    <a:pt x="878992" y="108831"/>
                    <a:pt x="874164" y="93151"/>
                    <a:pt x="880742" y="106307"/>
                  </a:cubicBezTo>
                  <a:cubicBezTo>
                    <a:pt x="882108" y="109040"/>
                    <a:pt x="883942" y="117201"/>
                    <a:pt x="884552" y="119642"/>
                  </a:cubicBezTo>
                  <a:cubicBezTo>
                    <a:pt x="883917" y="129167"/>
                    <a:pt x="886126" y="139327"/>
                    <a:pt x="882647" y="148217"/>
                  </a:cubicBezTo>
                  <a:cubicBezTo>
                    <a:pt x="879082" y="157327"/>
                    <a:pt x="869148" y="161941"/>
                    <a:pt x="861692" y="167267"/>
                  </a:cubicBezTo>
                  <a:cubicBezTo>
                    <a:pt x="856498" y="170977"/>
                    <a:pt x="852429" y="173810"/>
                    <a:pt x="848357" y="178697"/>
                  </a:cubicBezTo>
                  <a:cubicBezTo>
                    <a:pt x="846891" y="180456"/>
                    <a:pt x="846166" y="182793"/>
                    <a:pt x="844547" y="184412"/>
                  </a:cubicBezTo>
                  <a:cubicBezTo>
                    <a:pt x="842928" y="186031"/>
                    <a:pt x="840880" y="187198"/>
                    <a:pt x="838832" y="188222"/>
                  </a:cubicBezTo>
                  <a:cubicBezTo>
                    <a:pt x="834276" y="190500"/>
                    <a:pt x="828538" y="192288"/>
                    <a:pt x="823592" y="193937"/>
                  </a:cubicBezTo>
                  <a:lnTo>
                    <a:pt x="815972" y="199652"/>
                  </a:lnTo>
                </a:path>
              </a:pathLst>
            </a:custGeom>
            <a:solidFill>
              <a:srgbClr val="1F497D">
                <a:lumMod val="20000"/>
                <a:lumOff val="80000"/>
              </a:srgbClr>
            </a:solidFill>
            <a:ln w="15875" cap="flat" cmpd="sng" algn="ctr">
              <a:solidFill>
                <a:srgbClr val="1F497D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7507605" y="4324350"/>
              <a:ext cx="982980" cy="711865"/>
            </a:xfrm>
            <a:custGeom>
              <a:avLst/>
              <a:gdLst>
                <a:gd name="connsiteX0" fmla="*/ 982980 w 982980"/>
                <a:gd name="connsiteY0" fmla="*/ 468630 h 711865"/>
                <a:gd name="connsiteX1" fmla="*/ 965835 w 982980"/>
                <a:gd name="connsiteY1" fmla="*/ 478155 h 711865"/>
                <a:gd name="connsiteX2" fmla="*/ 954405 w 982980"/>
                <a:gd name="connsiteY2" fmla="*/ 489585 h 711865"/>
                <a:gd name="connsiteX3" fmla="*/ 948690 w 982980"/>
                <a:gd name="connsiteY3" fmla="*/ 493395 h 711865"/>
                <a:gd name="connsiteX4" fmla="*/ 937260 w 982980"/>
                <a:gd name="connsiteY4" fmla="*/ 497205 h 711865"/>
                <a:gd name="connsiteX5" fmla="*/ 931545 w 982980"/>
                <a:gd name="connsiteY5" fmla="*/ 501015 h 711865"/>
                <a:gd name="connsiteX6" fmla="*/ 925830 w 982980"/>
                <a:gd name="connsiteY6" fmla="*/ 506730 h 711865"/>
                <a:gd name="connsiteX7" fmla="*/ 910590 w 982980"/>
                <a:gd name="connsiteY7" fmla="*/ 510540 h 711865"/>
                <a:gd name="connsiteX8" fmla="*/ 897255 w 982980"/>
                <a:gd name="connsiteY8" fmla="*/ 516255 h 711865"/>
                <a:gd name="connsiteX9" fmla="*/ 885825 w 982980"/>
                <a:gd name="connsiteY9" fmla="*/ 523875 h 711865"/>
                <a:gd name="connsiteX10" fmla="*/ 878205 w 982980"/>
                <a:gd name="connsiteY10" fmla="*/ 525780 h 711865"/>
                <a:gd name="connsiteX11" fmla="*/ 821055 w 982980"/>
                <a:gd name="connsiteY11" fmla="*/ 529590 h 711865"/>
                <a:gd name="connsiteX12" fmla="*/ 807720 w 982980"/>
                <a:gd name="connsiteY12" fmla="*/ 533400 h 711865"/>
                <a:gd name="connsiteX13" fmla="*/ 802005 w 982980"/>
                <a:gd name="connsiteY13" fmla="*/ 535305 h 711865"/>
                <a:gd name="connsiteX14" fmla="*/ 733425 w 982980"/>
                <a:gd name="connsiteY14" fmla="*/ 537210 h 711865"/>
                <a:gd name="connsiteX15" fmla="*/ 702945 w 982980"/>
                <a:gd name="connsiteY15" fmla="*/ 539115 h 711865"/>
                <a:gd name="connsiteX16" fmla="*/ 695325 w 982980"/>
                <a:gd name="connsiteY16" fmla="*/ 542925 h 711865"/>
                <a:gd name="connsiteX17" fmla="*/ 689610 w 982980"/>
                <a:gd name="connsiteY17" fmla="*/ 544830 h 711865"/>
                <a:gd name="connsiteX18" fmla="*/ 681990 w 982980"/>
                <a:gd name="connsiteY18" fmla="*/ 548640 h 711865"/>
                <a:gd name="connsiteX19" fmla="*/ 674370 w 982980"/>
                <a:gd name="connsiteY19" fmla="*/ 550545 h 711865"/>
                <a:gd name="connsiteX20" fmla="*/ 636270 w 982980"/>
                <a:gd name="connsiteY20" fmla="*/ 554355 h 711865"/>
                <a:gd name="connsiteX21" fmla="*/ 615315 w 982980"/>
                <a:gd name="connsiteY21" fmla="*/ 560070 h 711865"/>
                <a:gd name="connsiteX22" fmla="*/ 601980 w 982980"/>
                <a:gd name="connsiteY22" fmla="*/ 567690 h 711865"/>
                <a:gd name="connsiteX23" fmla="*/ 586740 w 982980"/>
                <a:gd name="connsiteY23" fmla="*/ 575310 h 711865"/>
                <a:gd name="connsiteX24" fmla="*/ 581025 w 982980"/>
                <a:gd name="connsiteY24" fmla="*/ 573405 h 711865"/>
                <a:gd name="connsiteX25" fmla="*/ 497205 w 982980"/>
                <a:gd name="connsiteY25" fmla="*/ 573405 h 711865"/>
                <a:gd name="connsiteX26" fmla="*/ 489585 w 982980"/>
                <a:gd name="connsiteY26" fmla="*/ 575310 h 711865"/>
                <a:gd name="connsiteX27" fmla="*/ 470535 w 982980"/>
                <a:gd name="connsiteY27" fmla="*/ 579120 h 711865"/>
                <a:gd name="connsiteX28" fmla="*/ 464820 w 982980"/>
                <a:gd name="connsiteY28" fmla="*/ 581025 h 711865"/>
                <a:gd name="connsiteX29" fmla="*/ 426720 w 982980"/>
                <a:gd name="connsiteY29" fmla="*/ 579120 h 711865"/>
                <a:gd name="connsiteX30" fmla="*/ 421005 w 982980"/>
                <a:gd name="connsiteY30" fmla="*/ 577215 h 711865"/>
                <a:gd name="connsiteX31" fmla="*/ 407670 w 982980"/>
                <a:gd name="connsiteY31" fmla="*/ 575310 h 711865"/>
                <a:gd name="connsiteX32" fmla="*/ 369570 w 982980"/>
                <a:gd name="connsiteY32" fmla="*/ 569595 h 711865"/>
                <a:gd name="connsiteX33" fmla="*/ 363855 w 982980"/>
                <a:gd name="connsiteY33" fmla="*/ 565785 h 711865"/>
                <a:gd name="connsiteX34" fmla="*/ 352425 w 982980"/>
                <a:gd name="connsiteY34" fmla="*/ 554355 h 711865"/>
                <a:gd name="connsiteX35" fmla="*/ 350520 w 982980"/>
                <a:gd name="connsiteY35" fmla="*/ 502920 h 711865"/>
                <a:gd name="connsiteX36" fmla="*/ 363855 w 982980"/>
                <a:gd name="connsiteY36" fmla="*/ 489585 h 711865"/>
                <a:gd name="connsiteX37" fmla="*/ 367665 w 982980"/>
                <a:gd name="connsiteY37" fmla="*/ 483870 h 711865"/>
                <a:gd name="connsiteX38" fmla="*/ 373380 w 982980"/>
                <a:gd name="connsiteY38" fmla="*/ 480060 h 711865"/>
                <a:gd name="connsiteX39" fmla="*/ 379095 w 982980"/>
                <a:gd name="connsiteY39" fmla="*/ 474345 h 711865"/>
                <a:gd name="connsiteX40" fmla="*/ 377190 w 982980"/>
                <a:gd name="connsiteY40" fmla="*/ 445770 h 711865"/>
                <a:gd name="connsiteX41" fmla="*/ 365760 w 982980"/>
                <a:gd name="connsiteY41" fmla="*/ 441960 h 711865"/>
                <a:gd name="connsiteX42" fmla="*/ 360045 w 982980"/>
                <a:gd name="connsiteY42" fmla="*/ 440055 h 711865"/>
                <a:gd name="connsiteX43" fmla="*/ 348615 w 982980"/>
                <a:gd name="connsiteY43" fmla="*/ 434340 h 711865"/>
                <a:gd name="connsiteX44" fmla="*/ 340995 w 982980"/>
                <a:gd name="connsiteY44" fmla="*/ 428625 h 711865"/>
                <a:gd name="connsiteX45" fmla="*/ 329565 w 982980"/>
                <a:gd name="connsiteY45" fmla="*/ 424815 h 711865"/>
                <a:gd name="connsiteX46" fmla="*/ 314325 w 982980"/>
                <a:gd name="connsiteY46" fmla="*/ 419100 h 711865"/>
                <a:gd name="connsiteX47" fmla="*/ 308610 w 982980"/>
                <a:gd name="connsiteY47" fmla="*/ 413385 h 711865"/>
                <a:gd name="connsiteX48" fmla="*/ 302895 w 982980"/>
                <a:gd name="connsiteY48" fmla="*/ 411480 h 711865"/>
                <a:gd name="connsiteX49" fmla="*/ 297180 w 982980"/>
                <a:gd name="connsiteY49" fmla="*/ 407670 h 711865"/>
                <a:gd name="connsiteX50" fmla="*/ 289560 w 982980"/>
                <a:gd name="connsiteY50" fmla="*/ 405765 h 711865"/>
                <a:gd name="connsiteX51" fmla="*/ 283845 w 982980"/>
                <a:gd name="connsiteY51" fmla="*/ 403860 h 711865"/>
                <a:gd name="connsiteX52" fmla="*/ 270510 w 982980"/>
                <a:gd name="connsiteY52" fmla="*/ 386715 h 711865"/>
                <a:gd name="connsiteX53" fmla="*/ 266700 w 982980"/>
                <a:gd name="connsiteY53" fmla="*/ 381000 h 711865"/>
                <a:gd name="connsiteX54" fmla="*/ 274320 w 982980"/>
                <a:gd name="connsiteY54" fmla="*/ 356235 h 711865"/>
                <a:gd name="connsiteX55" fmla="*/ 287655 w 982980"/>
                <a:gd name="connsiteY55" fmla="*/ 354330 h 711865"/>
                <a:gd name="connsiteX56" fmla="*/ 293370 w 982980"/>
                <a:gd name="connsiteY56" fmla="*/ 352425 h 711865"/>
                <a:gd name="connsiteX57" fmla="*/ 304800 w 982980"/>
                <a:gd name="connsiteY57" fmla="*/ 340995 h 711865"/>
                <a:gd name="connsiteX58" fmla="*/ 318135 w 982980"/>
                <a:gd name="connsiteY58" fmla="*/ 335280 h 711865"/>
                <a:gd name="connsiteX59" fmla="*/ 329565 w 982980"/>
                <a:gd name="connsiteY59" fmla="*/ 331470 h 711865"/>
                <a:gd name="connsiteX60" fmla="*/ 335280 w 982980"/>
                <a:gd name="connsiteY60" fmla="*/ 329565 h 711865"/>
                <a:gd name="connsiteX61" fmla="*/ 340995 w 982980"/>
                <a:gd name="connsiteY61" fmla="*/ 325755 h 711865"/>
                <a:gd name="connsiteX62" fmla="*/ 352425 w 982980"/>
                <a:gd name="connsiteY62" fmla="*/ 321945 h 711865"/>
                <a:gd name="connsiteX63" fmla="*/ 363855 w 982980"/>
                <a:gd name="connsiteY63" fmla="*/ 318135 h 711865"/>
                <a:gd name="connsiteX64" fmla="*/ 373380 w 982980"/>
                <a:gd name="connsiteY64" fmla="*/ 314325 h 711865"/>
                <a:gd name="connsiteX65" fmla="*/ 377190 w 982980"/>
                <a:gd name="connsiteY65" fmla="*/ 306705 h 711865"/>
                <a:gd name="connsiteX66" fmla="*/ 384810 w 982980"/>
                <a:gd name="connsiteY66" fmla="*/ 300990 h 711865"/>
                <a:gd name="connsiteX67" fmla="*/ 388620 w 982980"/>
                <a:gd name="connsiteY67" fmla="*/ 295275 h 711865"/>
                <a:gd name="connsiteX68" fmla="*/ 375285 w 982980"/>
                <a:gd name="connsiteY68" fmla="*/ 285750 h 711865"/>
                <a:gd name="connsiteX69" fmla="*/ 373380 w 982980"/>
                <a:gd name="connsiteY69" fmla="*/ 280035 h 711865"/>
                <a:gd name="connsiteX70" fmla="*/ 367665 w 982980"/>
                <a:gd name="connsiteY70" fmla="*/ 274320 h 711865"/>
                <a:gd name="connsiteX71" fmla="*/ 363855 w 982980"/>
                <a:gd name="connsiteY71" fmla="*/ 268605 h 711865"/>
                <a:gd name="connsiteX72" fmla="*/ 354330 w 982980"/>
                <a:gd name="connsiteY72" fmla="*/ 266700 h 711865"/>
                <a:gd name="connsiteX73" fmla="*/ 346710 w 982980"/>
                <a:gd name="connsiteY73" fmla="*/ 264795 h 711865"/>
                <a:gd name="connsiteX74" fmla="*/ 340995 w 982980"/>
                <a:gd name="connsiteY74" fmla="*/ 262890 h 711865"/>
                <a:gd name="connsiteX75" fmla="*/ 283845 w 982980"/>
                <a:gd name="connsiteY75" fmla="*/ 260985 h 711865"/>
                <a:gd name="connsiteX76" fmla="*/ 272415 w 982980"/>
                <a:gd name="connsiteY76" fmla="*/ 257175 h 711865"/>
                <a:gd name="connsiteX77" fmla="*/ 268605 w 982980"/>
                <a:gd name="connsiteY77" fmla="*/ 251460 h 711865"/>
                <a:gd name="connsiteX78" fmla="*/ 266700 w 982980"/>
                <a:gd name="connsiteY78" fmla="*/ 245745 h 711865"/>
                <a:gd name="connsiteX79" fmla="*/ 260985 w 982980"/>
                <a:gd name="connsiteY79" fmla="*/ 241935 h 711865"/>
                <a:gd name="connsiteX80" fmla="*/ 253365 w 982980"/>
                <a:gd name="connsiteY80" fmla="*/ 224790 h 711865"/>
                <a:gd name="connsiteX81" fmla="*/ 251460 w 982980"/>
                <a:gd name="connsiteY81" fmla="*/ 219075 h 711865"/>
                <a:gd name="connsiteX82" fmla="*/ 268605 w 982980"/>
                <a:gd name="connsiteY82" fmla="*/ 209550 h 711865"/>
                <a:gd name="connsiteX83" fmla="*/ 276225 w 982980"/>
                <a:gd name="connsiteY83" fmla="*/ 207645 h 711865"/>
                <a:gd name="connsiteX84" fmla="*/ 281940 w 982980"/>
                <a:gd name="connsiteY84" fmla="*/ 203835 h 711865"/>
                <a:gd name="connsiteX85" fmla="*/ 293370 w 982980"/>
                <a:gd name="connsiteY85" fmla="*/ 200025 h 711865"/>
                <a:gd name="connsiteX86" fmla="*/ 297180 w 982980"/>
                <a:gd name="connsiteY86" fmla="*/ 194310 h 711865"/>
                <a:gd name="connsiteX87" fmla="*/ 304800 w 982980"/>
                <a:gd name="connsiteY87" fmla="*/ 192405 h 711865"/>
                <a:gd name="connsiteX88" fmla="*/ 310515 w 982980"/>
                <a:gd name="connsiteY88" fmla="*/ 188595 h 711865"/>
                <a:gd name="connsiteX89" fmla="*/ 316230 w 982980"/>
                <a:gd name="connsiteY89" fmla="*/ 186690 h 711865"/>
                <a:gd name="connsiteX90" fmla="*/ 331470 w 982980"/>
                <a:gd name="connsiteY90" fmla="*/ 180975 h 711865"/>
                <a:gd name="connsiteX91" fmla="*/ 339090 w 982980"/>
                <a:gd name="connsiteY91" fmla="*/ 179070 h 711865"/>
                <a:gd name="connsiteX92" fmla="*/ 350520 w 982980"/>
                <a:gd name="connsiteY92" fmla="*/ 175260 h 711865"/>
                <a:gd name="connsiteX93" fmla="*/ 356235 w 982980"/>
                <a:gd name="connsiteY93" fmla="*/ 173355 h 711865"/>
                <a:gd name="connsiteX94" fmla="*/ 381000 w 982980"/>
                <a:gd name="connsiteY94" fmla="*/ 171450 h 711865"/>
                <a:gd name="connsiteX95" fmla="*/ 388620 w 982980"/>
                <a:gd name="connsiteY95" fmla="*/ 169545 h 711865"/>
                <a:gd name="connsiteX96" fmla="*/ 394335 w 982980"/>
                <a:gd name="connsiteY96" fmla="*/ 167640 h 711865"/>
                <a:gd name="connsiteX97" fmla="*/ 422910 w 982980"/>
                <a:gd name="connsiteY97" fmla="*/ 163830 h 711865"/>
                <a:gd name="connsiteX98" fmla="*/ 432435 w 982980"/>
                <a:gd name="connsiteY98" fmla="*/ 160020 h 711865"/>
                <a:gd name="connsiteX99" fmla="*/ 443865 w 982980"/>
                <a:gd name="connsiteY99" fmla="*/ 158115 h 711865"/>
                <a:gd name="connsiteX100" fmla="*/ 451485 w 982980"/>
                <a:gd name="connsiteY100" fmla="*/ 156210 h 711865"/>
                <a:gd name="connsiteX101" fmla="*/ 457200 w 982980"/>
                <a:gd name="connsiteY101" fmla="*/ 150495 h 711865"/>
                <a:gd name="connsiteX102" fmla="*/ 462915 w 982980"/>
                <a:gd name="connsiteY102" fmla="*/ 148590 h 711865"/>
                <a:gd name="connsiteX103" fmla="*/ 468630 w 982980"/>
                <a:gd name="connsiteY103" fmla="*/ 137160 h 711865"/>
                <a:gd name="connsiteX104" fmla="*/ 464820 w 982980"/>
                <a:gd name="connsiteY104" fmla="*/ 118110 h 711865"/>
                <a:gd name="connsiteX105" fmla="*/ 453390 w 982980"/>
                <a:gd name="connsiteY105" fmla="*/ 114300 h 711865"/>
                <a:gd name="connsiteX106" fmla="*/ 447675 w 982980"/>
                <a:gd name="connsiteY106" fmla="*/ 112395 h 711865"/>
                <a:gd name="connsiteX107" fmla="*/ 441960 w 982980"/>
                <a:gd name="connsiteY107" fmla="*/ 108585 h 711865"/>
                <a:gd name="connsiteX108" fmla="*/ 415290 w 982980"/>
                <a:gd name="connsiteY108" fmla="*/ 106680 h 711865"/>
                <a:gd name="connsiteX109" fmla="*/ 403860 w 982980"/>
                <a:gd name="connsiteY109" fmla="*/ 104775 h 711865"/>
                <a:gd name="connsiteX110" fmla="*/ 398145 w 982980"/>
                <a:gd name="connsiteY110" fmla="*/ 100965 h 711865"/>
                <a:gd name="connsiteX111" fmla="*/ 377190 w 982980"/>
                <a:gd name="connsiteY111" fmla="*/ 99060 h 711865"/>
                <a:gd name="connsiteX112" fmla="*/ 369570 w 982980"/>
                <a:gd name="connsiteY112" fmla="*/ 97155 h 711865"/>
                <a:gd name="connsiteX113" fmla="*/ 358140 w 982980"/>
                <a:gd name="connsiteY113" fmla="*/ 93345 h 711865"/>
                <a:gd name="connsiteX114" fmla="*/ 358140 w 982980"/>
                <a:gd name="connsiteY114" fmla="*/ 80010 h 711865"/>
                <a:gd name="connsiteX115" fmla="*/ 360045 w 982980"/>
                <a:gd name="connsiteY115" fmla="*/ 74295 h 711865"/>
                <a:gd name="connsiteX116" fmla="*/ 371475 w 982980"/>
                <a:gd name="connsiteY116" fmla="*/ 70485 h 711865"/>
                <a:gd name="connsiteX117" fmla="*/ 377190 w 982980"/>
                <a:gd name="connsiteY117" fmla="*/ 68580 h 711865"/>
                <a:gd name="connsiteX118" fmla="*/ 381000 w 982980"/>
                <a:gd name="connsiteY118" fmla="*/ 45720 h 711865"/>
                <a:gd name="connsiteX119" fmla="*/ 369570 w 982980"/>
                <a:gd name="connsiteY119" fmla="*/ 38100 h 711865"/>
                <a:gd name="connsiteX120" fmla="*/ 361950 w 982980"/>
                <a:gd name="connsiteY120" fmla="*/ 30480 h 711865"/>
                <a:gd name="connsiteX121" fmla="*/ 356235 w 982980"/>
                <a:gd name="connsiteY121" fmla="*/ 28575 h 711865"/>
                <a:gd name="connsiteX122" fmla="*/ 350520 w 982980"/>
                <a:gd name="connsiteY122" fmla="*/ 24765 h 711865"/>
                <a:gd name="connsiteX123" fmla="*/ 337185 w 982980"/>
                <a:gd name="connsiteY123" fmla="*/ 15240 h 711865"/>
                <a:gd name="connsiteX124" fmla="*/ 329565 w 982980"/>
                <a:gd name="connsiteY124" fmla="*/ 11430 h 711865"/>
                <a:gd name="connsiteX125" fmla="*/ 323850 w 982980"/>
                <a:gd name="connsiteY125" fmla="*/ 7620 h 711865"/>
                <a:gd name="connsiteX126" fmla="*/ 318135 w 982980"/>
                <a:gd name="connsiteY126" fmla="*/ 5715 h 711865"/>
                <a:gd name="connsiteX127" fmla="*/ 283845 w 982980"/>
                <a:gd name="connsiteY127" fmla="*/ 0 h 711865"/>
                <a:gd name="connsiteX128" fmla="*/ 222885 w 982980"/>
                <a:gd name="connsiteY128" fmla="*/ 1905 h 711865"/>
                <a:gd name="connsiteX129" fmla="*/ 217170 w 982980"/>
                <a:gd name="connsiteY129" fmla="*/ 3810 h 711865"/>
                <a:gd name="connsiteX130" fmla="*/ 203835 w 982980"/>
                <a:gd name="connsiteY130" fmla="*/ 5715 h 711865"/>
                <a:gd name="connsiteX131" fmla="*/ 198120 w 982980"/>
                <a:gd name="connsiteY131" fmla="*/ 7620 h 711865"/>
                <a:gd name="connsiteX132" fmla="*/ 190500 w 982980"/>
                <a:gd name="connsiteY132" fmla="*/ 9525 h 711865"/>
                <a:gd name="connsiteX133" fmla="*/ 175260 w 982980"/>
                <a:gd name="connsiteY133" fmla="*/ 17145 h 711865"/>
                <a:gd name="connsiteX134" fmla="*/ 167640 w 982980"/>
                <a:gd name="connsiteY134" fmla="*/ 20955 h 711865"/>
                <a:gd name="connsiteX135" fmla="*/ 148590 w 982980"/>
                <a:gd name="connsiteY135" fmla="*/ 28575 h 711865"/>
                <a:gd name="connsiteX136" fmla="*/ 142875 w 982980"/>
                <a:gd name="connsiteY136" fmla="*/ 34290 h 711865"/>
                <a:gd name="connsiteX137" fmla="*/ 135255 w 982980"/>
                <a:gd name="connsiteY137" fmla="*/ 40005 h 711865"/>
                <a:gd name="connsiteX138" fmla="*/ 123825 w 982980"/>
                <a:gd name="connsiteY138" fmla="*/ 51435 h 711865"/>
                <a:gd name="connsiteX139" fmla="*/ 110490 w 982980"/>
                <a:gd name="connsiteY139" fmla="*/ 59055 h 711865"/>
                <a:gd name="connsiteX140" fmla="*/ 104775 w 982980"/>
                <a:gd name="connsiteY140" fmla="*/ 62865 h 711865"/>
                <a:gd name="connsiteX141" fmla="*/ 93345 w 982980"/>
                <a:gd name="connsiteY141" fmla="*/ 66675 h 711865"/>
                <a:gd name="connsiteX142" fmla="*/ 85725 w 982980"/>
                <a:gd name="connsiteY142" fmla="*/ 72390 h 711865"/>
                <a:gd name="connsiteX143" fmla="*/ 78105 w 982980"/>
                <a:gd name="connsiteY143" fmla="*/ 76200 h 711865"/>
                <a:gd name="connsiteX144" fmla="*/ 66675 w 982980"/>
                <a:gd name="connsiteY144" fmla="*/ 85725 h 711865"/>
                <a:gd name="connsiteX145" fmla="*/ 60960 w 982980"/>
                <a:gd name="connsiteY145" fmla="*/ 93345 h 711865"/>
                <a:gd name="connsiteX146" fmla="*/ 53340 w 982980"/>
                <a:gd name="connsiteY146" fmla="*/ 104775 h 711865"/>
                <a:gd name="connsiteX147" fmla="*/ 38100 w 982980"/>
                <a:gd name="connsiteY147" fmla="*/ 118110 h 711865"/>
                <a:gd name="connsiteX148" fmla="*/ 26670 w 982980"/>
                <a:gd name="connsiteY148" fmla="*/ 139065 h 711865"/>
                <a:gd name="connsiteX149" fmla="*/ 24765 w 982980"/>
                <a:gd name="connsiteY149" fmla="*/ 144780 h 711865"/>
                <a:gd name="connsiteX150" fmla="*/ 15240 w 982980"/>
                <a:gd name="connsiteY150" fmla="*/ 161925 h 711865"/>
                <a:gd name="connsiteX151" fmla="*/ 9525 w 982980"/>
                <a:gd name="connsiteY151" fmla="*/ 182880 h 711865"/>
                <a:gd name="connsiteX152" fmla="*/ 7620 w 982980"/>
                <a:gd name="connsiteY152" fmla="*/ 188595 h 711865"/>
                <a:gd name="connsiteX153" fmla="*/ 5715 w 982980"/>
                <a:gd name="connsiteY153" fmla="*/ 201930 h 711865"/>
                <a:gd name="connsiteX154" fmla="*/ 0 w 982980"/>
                <a:gd name="connsiteY154" fmla="*/ 220980 h 711865"/>
                <a:gd name="connsiteX155" fmla="*/ 3810 w 982980"/>
                <a:gd name="connsiteY155" fmla="*/ 274320 h 711865"/>
                <a:gd name="connsiteX156" fmla="*/ 5715 w 982980"/>
                <a:gd name="connsiteY156" fmla="*/ 283845 h 711865"/>
                <a:gd name="connsiteX157" fmla="*/ 11430 w 982980"/>
                <a:gd name="connsiteY157" fmla="*/ 302895 h 711865"/>
                <a:gd name="connsiteX158" fmla="*/ 13335 w 982980"/>
                <a:gd name="connsiteY158" fmla="*/ 318135 h 711865"/>
                <a:gd name="connsiteX159" fmla="*/ 15240 w 982980"/>
                <a:gd name="connsiteY159" fmla="*/ 323850 h 711865"/>
                <a:gd name="connsiteX160" fmla="*/ 17145 w 982980"/>
                <a:gd name="connsiteY160" fmla="*/ 333375 h 711865"/>
                <a:gd name="connsiteX161" fmla="*/ 20955 w 982980"/>
                <a:gd name="connsiteY161" fmla="*/ 344805 h 711865"/>
                <a:gd name="connsiteX162" fmla="*/ 22860 w 982980"/>
                <a:gd name="connsiteY162" fmla="*/ 365760 h 711865"/>
                <a:gd name="connsiteX163" fmla="*/ 26670 w 982980"/>
                <a:gd name="connsiteY163" fmla="*/ 371475 h 711865"/>
                <a:gd name="connsiteX164" fmla="*/ 32385 w 982980"/>
                <a:gd name="connsiteY164" fmla="*/ 398145 h 711865"/>
                <a:gd name="connsiteX165" fmla="*/ 36195 w 982980"/>
                <a:gd name="connsiteY165" fmla="*/ 407670 h 711865"/>
                <a:gd name="connsiteX166" fmla="*/ 38100 w 982980"/>
                <a:gd name="connsiteY166" fmla="*/ 413385 h 711865"/>
                <a:gd name="connsiteX167" fmla="*/ 40005 w 982980"/>
                <a:gd name="connsiteY167" fmla="*/ 428625 h 711865"/>
                <a:gd name="connsiteX168" fmla="*/ 41910 w 982980"/>
                <a:gd name="connsiteY168" fmla="*/ 438150 h 711865"/>
                <a:gd name="connsiteX169" fmla="*/ 43815 w 982980"/>
                <a:gd name="connsiteY169" fmla="*/ 453390 h 711865"/>
                <a:gd name="connsiteX170" fmla="*/ 49530 w 982980"/>
                <a:gd name="connsiteY170" fmla="*/ 470535 h 711865"/>
                <a:gd name="connsiteX171" fmla="*/ 57150 w 982980"/>
                <a:gd name="connsiteY171" fmla="*/ 502920 h 711865"/>
                <a:gd name="connsiteX172" fmla="*/ 59055 w 982980"/>
                <a:gd name="connsiteY172" fmla="*/ 508635 h 711865"/>
                <a:gd name="connsiteX173" fmla="*/ 64770 w 982980"/>
                <a:gd name="connsiteY173" fmla="*/ 529590 h 711865"/>
                <a:gd name="connsiteX174" fmla="*/ 68580 w 982980"/>
                <a:gd name="connsiteY174" fmla="*/ 535305 h 711865"/>
                <a:gd name="connsiteX175" fmla="*/ 74295 w 982980"/>
                <a:gd name="connsiteY175" fmla="*/ 544830 h 711865"/>
                <a:gd name="connsiteX176" fmla="*/ 80010 w 982980"/>
                <a:gd name="connsiteY176" fmla="*/ 561975 h 711865"/>
                <a:gd name="connsiteX177" fmla="*/ 85725 w 982980"/>
                <a:gd name="connsiteY177" fmla="*/ 579120 h 711865"/>
                <a:gd name="connsiteX178" fmla="*/ 91440 w 982980"/>
                <a:gd name="connsiteY178" fmla="*/ 586740 h 711865"/>
                <a:gd name="connsiteX179" fmla="*/ 97155 w 982980"/>
                <a:gd name="connsiteY179" fmla="*/ 600075 h 711865"/>
                <a:gd name="connsiteX180" fmla="*/ 102870 w 982980"/>
                <a:gd name="connsiteY180" fmla="*/ 609600 h 711865"/>
                <a:gd name="connsiteX181" fmla="*/ 108585 w 982980"/>
                <a:gd name="connsiteY181" fmla="*/ 613410 h 711865"/>
                <a:gd name="connsiteX182" fmla="*/ 114300 w 982980"/>
                <a:gd name="connsiteY182" fmla="*/ 626745 h 711865"/>
                <a:gd name="connsiteX183" fmla="*/ 118110 w 982980"/>
                <a:gd name="connsiteY183" fmla="*/ 636270 h 711865"/>
                <a:gd name="connsiteX184" fmla="*/ 131445 w 982980"/>
                <a:gd name="connsiteY184" fmla="*/ 647700 h 711865"/>
                <a:gd name="connsiteX185" fmla="*/ 144780 w 982980"/>
                <a:gd name="connsiteY185" fmla="*/ 661035 h 711865"/>
                <a:gd name="connsiteX186" fmla="*/ 158115 w 982980"/>
                <a:gd name="connsiteY186" fmla="*/ 670560 h 711865"/>
                <a:gd name="connsiteX187" fmla="*/ 165735 w 982980"/>
                <a:gd name="connsiteY187" fmla="*/ 674370 h 711865"/>
                <a:gd name="connsiteX188" fmla="*/ 177165 w 982980"/>
                <a:gd name="connsiteY188" fmla="*/ 680085 h 711865"/>
                <a:gd name="connsiteX189" fmla="*/ 184785 w 982980"/>
                <a:gd name="connsiteY189" fmla="*/ 683895 h 711865"/>
                <a:gd name="connsiteX190" fmla="*/ 194310 w 982980"/>
                <a:gd name="connsiteY190" fmla="*/ 687705 h 711865"/>
                <a:gd name="connsiteX191" fmla="*/ 200025 w 982980"/>
                <a:gd name="connsiteY191" fmla="*/ 689610 h 711865"/>
                <a:gd name="connsiteX192" fmla="*/ 205740 w 982980"/>
                <a:gd name="connsiteY192" fmla="*/ 693420 h 711865"/>
                <a:gd name="connsiteX193" fmla="*/ 240030 w 982980"/>
                <a:gd name="connsiteY193" fmla="*/ 695325 h 711865"/>
                <a:gd name="connsiteX194" fmla="*/ 323850 w 982980"/>
                <a:gd name="connsiteY194" fmla="*/ 697230 h 711865"/>
                <a:gd name="connsiteX195" fmla="*/ 506730 w 982980"/>
                <a:gd name="connsiteY195" fmla="*/ 699135 h 711865"/>
                <a:gd name="connsiteX196" fmla="*/ 525780 w 982980"/>
                <a:gd name="connsiteY196" fmla="*/ 697230 h 711865"/>
                <a:gd name="connsiteX197" fmla="*/ 531495 w 982980"/>
                <a:gd name="connsiteY197" fmla="*/ 695325 h 711865"/>
                <a:gd name="connsiteX198" fmla="*/ 563880 w 982980"/>
                <a:gd name="connsiteY198" fmla="*/ 691515 h 711865"/>
                <a:gd name="connsiteX199" fmla="*/ 573405 w 982980"/>
                <a:gd name="connsiteY199" fmla="*/ 687705 h 711865"/>
                <a:gd name="connsiteX200" fmla="*/ 588645 w 982980"/>
                <a:gd name="connsiteY200" fmla="*/ 683895 h 711865"/>
                <a:gd name="connsiteX201" fmla="*/ 598170 w 982980"/>
                <a:gd name="connsiteY201" fmla="*/ 678180 h 711865"/>
                <a:gd name="connsiteX202" fmla="*/ 609600 w 982980"/>
                <a:gd name="connsiteY202" fmla="*/ 676275 h 711865"/>
                <a:gd name="connsiteX203" fmla="*/ 619125 w 982980"/>
                <a:gd name="connsiteY203" fmla="*/ 674370 h 711865"/>
                <a:gd name="connsiteX204" fmla="*/ 645795 w 982980"/>
                <a:gd name="connsiteY204" fmla="*/ 670560 h 711865"/>
                <a:gd name="connsiteX205" fmla="*/ 661035 w 982980"/>
                <a:gd name="connsiteY205" fmla="*/ 662940 h 711865"/>
                <a:gd name="connsiteX206" fmla="*/ 678180 w 982980"/>
                <a:gd name="connsiteY206" fmla="*/ 659130 h 711865"/>
                <a:gd name="connsiteX207" fmla="*/ 685800 w 982980"/>
                <a:gd name="connsiteY207" fmla="*/ 655320 h 711865"/>
                <a:gd name="connsiteX208" fmla="*/ 697230 w 982980"/>
                <a:gd name="connsiteY208" fmla="*/ 651510 h 711865"/>
                <a:gd name="connsiteX209" fmla="*/ 702945 w 982980"/>
                <a:gd name="connsiteY209" fmla="*/ 649605 h 711865"/>
                <a:gd name="connsiteX210" fmla="*/ 716280 w 982980"/>
                <a:gd name="connsiteY210" fmla="*/ 643890 h 711865"/>
                <a:gd name="connsiteX211" fmla="*/ 723900 w 982980"/>
                <a:gd name="connsiteY211" fmla="*/ 638175 h 711865"/>
                <a:gd name="connsiteX212" fmla="*/ 735330 w 982980"/>
                <a:gd name="connsiteY212" fmla="*/ 634365 h 711865"/>
                <a:gd name="connsiteX213" fmla="*/ 748665 w 982980"/>
                <a:gd name="connsiteY213" fmla="*/ 626745 h 711865"/>
                <a:gd name="connsiteX214" fmla="*/ 744855 w 982980"/>
                <a:gd name="connsiteY214" fmla="*/ 607695 h 711865"/>
                <a:gd name="connsiteX215" fmla="*/ 739140 w 982980"/>
                <a:gd name="connsiteY215" fmla="*/ 605790 h 711865"/>
                <a:gd name="connsiteX216" fmla="*/ 735330 w 982980"/>
                <a:gd name="connsiteY216" fmla="*/ 600075 h 711865"/>
                <a:gd name="connsiteX217" fmla="*/ 731520 w 982980"/>
                <a:gd name="connsiteY217" fmla="*/ 556260 h 711865"/>
                <a:gd name="connsiteX218" fmla="*/ 725805 w 982980"/>
                <a:gd name="connsiteY218" fmla="*/ 552450 h 711865"/>
                <a:gd name="connsiteX219" fmla="*/ 721995 w 982980"/>
                <a:gd name="connsiteY219" fmla="*/ 546735 h 711865"/>
                <a:gd name="connsiteX220" fmla="*/ 720090 w 982980"/>
                <a:gd name="connsiteY220" fmla="*/ 535305 h 711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</a:cxnLst>
              <a:rect l="l" t="t" r="r" b="b"/>
              <a:pathLst>
                <a:path w="982980" h="711865">
                  <a:moveTo>
                    <a:pt x="982980" y="468630"/>
                  </a:moveTo>
                  <a:cubicBezTo>
                    <a:pt x="979346" y="470447"/>
                    <a:pt x="969803" y="474628"/>
                    <a:pt x="965835" y="478155"/>
                  </a:cubicBezTo>
                  <a:cubicBezTo>
                    <a:pt x="961808" y="481735"/>
                    <a:pt x="958888" y="486596"/>
                    <a:pt x="954405" y="489585"/>
                  </a:cubicBezTo>
                  <a:cubicBezTo>
                    <a:pt x="952500" y="490855"/>
                    <a:pt x="950782" y="492465"/>
                    <a:pt x="948690" y="493395"/>
                  </a:cubicBezTo>
                  <a:cubicBezTo>
                    <a:pt x="945020" y="495026"/>
                    <a:pt x="940602" y="494977"/>
                    <a:pt x="937260" y="497205"/>
                  </a:cubicBezTo>
                  <a:cubicBezTo>
                    <a:pt x="935355" y="498475"/>
                    <a:pt x="933304" y="499549"/>
                    <a:pt x="931545" y="501015"/>
                  </a:cubicBezTo>
                  <a:cubicBezTo>
                    <a:pt x="929475" y="502740"/>
                    <a:pt x="928072" y="505236"/>
                    <a:pt x="925830" y="506730"/>
                  </a:cubicBezTo>
                  <a:cubicBezTo>
                    <a:pt x="923320" y="508404"/>
                    <a:pt x="911964" y="510265"/>
                    <a:pt x="910590" y="510540"/>
                  </a:cubicBezTo>
                  <a:cubicBezTo>
                    <a:pt x="889788" y="524408"/>
                    <a:pt x="921858" y="503954"/>
                    <a:pt x="897255" y="516255"/>
                  </a:cubicBezTo>
                  <a:cubicBezTo>
                    <a:pt x="893159" y="518303"/>
                    <a:pt x="890267" y="522764"/>
                    <a:pt x="885825" y="523875"/>
                  </a:cubicBezTo>
                  <a:cubicBezTo>
                    <a:pt x="883285" y="524510"/>
                    <a:pt x="880797" y="525410"/>
                    <a:pt x="878205" y="525780"/>
                  </a:cubicBezTo>
                  <a:cubicBezTo>
                    <a:pt x="861134" y="528219"/>
                    <a:pt x="836373" y="528824"/>
                    <a:pt x="821055" y="529590"/>
                  </a:cubicBezTo>
                  <a:cubicBezTo>
                    <a:pt x="807352" y="534158"/>
                    <a:pt x="824464" y="528616"/>
                    <a:pt x="807720" y="533400"/>
                  </a:cubicBezTo>
                  <a:cubicBezTo>
                    <a:pt x="805789" y="533952"/>
                    <a:pt x="804010" y="535202"/>
                    <a:pt x="802005" y="535305"/>
                  </a:cubicBezTo>
                  <a:cubicBezTo>
                    <a:pt x="779166" y="536476"/>
                    <a:pt x="756285" y="536575"/>
                    <a:pt x="733425" y="537210"/>
                  </a:cubicBezTo>
                  <a:cubicBezTo>
                    <a:pt x="723265" y="537845"/>
                    <a:pt x="713012" y="537605"/>
                    <a:pt x="702945" y="539115"/>
                  </a:cubicBezTo>
                  <a:cubicBezTo>
                    <a:pt x="700137" y="539536"/>
                    <a:pt x="697935" y="541806"/>
                    <a:pt x="695325" y="542925"/>
                  </a:cubicBezTo>
                  <a:cubicBezTo>
                    <a:pt x="693479" y="543716"/>
                    <a:pt x="691456" y="544039"/>
                    <a:pt x="689610" y="544830"/>
                  </a:cubicBezTo>
                  <a:cubicBezTo>
                    <a:pt x="687000" y="545949"/>
                    <a:pt x="684649" y="547643"/>
                    <a:pt x="681990" y="548640"/>
                  </a:cubicBezTo>
                  <a:cubicBezTo>
                    <a:pt x="679539" y="549559"/>
                    <a:pt x="676926" y="549977"/>
                    <a:pt x="674370" y="550545"/>
                  </a:cubicBezTo>
                  <a:cubicBezTo>
                    <a:pt x="658182" y="554142"/>
                    <a:pt x="660121" y="552765"/>
                    <a:pt x="636270" y="554355"/>
                  </a:cubicBezTo>
                  <a:cubicBezTo>
                    <a:pt x="621768" y="559189"/>
                    <a:pt x="628778" y="557377"/>
                    <a:pt x="615315" y="560070"/>
                  </a:cubicBezTo>
                  <a:cubicBezTo>
                    <a:pt x="609186" y="564156"/>
                    <a:pt x="609231" y="564467"/>
                    <a:pt x="601980" y="567690"/>
                  </a:cubicBezTo>
                  <a:cubicBezTo>
                    <a:pt x="587999" y="573904"/>
                    <a:pt x="596860" y="568563"/>
                    <a:pt x="586740" y="575310"/>
                  </a:cubicBezTo>
                  <a:cubicBezTo>
                    <a:pt x="584835" y="574675"/>
                    <a:pt x="582994" y="573799"/>
                    <a:pt x="581025" y="573405"/>
                  </a:cubicBezTo>
                  <a:cubicBezTo>
                    <a:pt x="553635" y="567927"/>
                    <a:pt x="523954" y="572682"/>
                    <a:pt x="497205" y="573405"/>
                  </a:cubicBezTo>
                  <a:cubicBezTo>
                    <a:pt x="494665" y="574040"/>
                    <a:pt x="492145" y="574761"/>
                    <a:pt x="489585" y="575310"/>
                  </a:cubicBezTo>
                  <a:cubicBezTo>
                    <a:pt x="483253" y="576667"/>
                    <a:pt x="476845" y="577664"/>
                    <a:pt x="470535" y="579120"/>
                  </a:cubicBezTo>
                  <a:cubicBezTo>
                    <a:pt x="468578" y="579572"/>
                    <a:pt x="466725" y="580390"/>
                    <a:pt x="464820" y="581025"/>
                  </a:cubicBezTo>
                  <a:cubicBezTo>
                    <a:pt x="452120" y="580390"/>
                    <a:pt x="439388" y="580222"/>
                    <a:pt x="426720" y="579120"/>
                  </a:cubicBezTo>
                  <a:cubicBezTo>
                    <a:pt x="424720" y="578946"/>
                    <a:pt x="422974" y="577609"/>
                    <a:pt x="421005" y="577215"/>
                  </a:cubicBezTo>
                  <a:cubicBezTo>
                    <a:pt x="416602" y="576334"/>
                    <a:pt x="412115" y="575945"/>
                    <a:pt x="407670" y="575310"/>
                  </a:cubicBezTo>
                  <a:cubicBezTo>
                    <a:pt x="388353" y="565652"/>
                    <a:pt x="412174" y="576322"/>
                    <a:pt x="369570" y="569595"/>
                  </a:cubicBezTo>
                  <a:cubicBezTo>
                    <a:pt x="367308" y="569238"/>
                    <a:pt x="365566" y="567306"/>
                    <a:pt x="363855" y="565785"/>
                  </a:cubicBezTo>
                  <a:cubicBezTo>
                    <a:pt x="359828" y="562205"/>
                    <a:pt x="352425" y="554355"/>
                    <a:pt x="352425" y="554355"/>
                  </a:cubicBezTo>
                  <a:cubicBezTo>
                    <a:pt x="346091" y="535353"/>
                    <a:pt x="342781" y="530007"/>
                    <a:pt x="350520" y="502920"/>
                  </a:cubicBezTo>
                  <a:cubicBezTo>
                    <a:pt x="352247" y="496876"/>
                    <a:pt x="360368" y="494815"/>
                    <a:pt x="363855" y="489585"/>
                  </a:cubicBezTo>
                  <a:cubicBezTo>
                    <a:pt x="365125" y="487680"/>
                    <a:pt x="366046" y="485489"/>
                    <a:pt x="367665" y="483870"/>
                  </a:cubicBezTo>
                  <a:cubicBezTo>
                    <a:pt x="369284" y="482251"/>
                    <a:pt x="371621" y="481526"/>
                    <a:pt x="373380" y="480060"/>
                  </a:cubicBezTo>
                  <a:cubicBezTo>
                    <a:pt x="375450" y="478335"/>
                    <a:pt x="377190" y="476250"/>
                    <a:pt x="379095" y="474345"/>
                  </a:cubicBezTo>
                  <a:cubicBezTo>
                    <a:pt x="380663" y="464937"/>
                    <a:pt x="383807" y="454869"/>
                    <a:pt x="377190" y="445770"/>
                  </a:cubicBezTo>
                  <a:cubicBezTo>
                    <a:pt x="374828" y="442522"/>
                    <a:pt x="369570" y="443230"/>
                    <a:pt x="365760" y="441960"/>
                  </a:cubicBezTo>
                  <a:cubicBezTo>
                    <a:pt x="363855" y="441325"/>
                    <a:pt x="361716" y="441169"/>
                    <a:pt x="360045" y="440055"/>
                  </a:cubicBezTo>
                  <a:cubicBezTo>
                    <a:pt x="352659" y="435131"/>
                    <a:pt x="356502" y="436969"/>
                    <a:pt x="348615" y="434340"/>
                  </a:cubicBezTo>
                  <a:cubicBezTo>
                    <a:pt x="346075" y="432435"/>
                    <a:pt x="343835" y="430045"/>
                    <a:pt x="340995" y="428625"/>
                  </a:cubicBezTo>
                  <a:cubicBezTo>
                    <a:pt x="337403" y="426829"/>
                    <a:pt x="332907" y="427043"/>
                    <a:pt x="329565" y="424815"/>
                  </a:cubicBezTo>
                  <a:cubicBezTo>
                    <a:pt x="321156" y="419209"/>
                    <a:pt x="326095" y="421454"/>
                    <a:pt x="314325" y="419100"/>
                  </a:cubicBezTo>
                  <a:cubicBezTo>
                    <a:pt x="312420" y="417195"/>
                    <a:pt x="310852" y="414879"/>
                    <a:pt x="308610" y="413385"/>
                  </a:cubicBezTo>
                  <a:cubicBezTo>
                    <a:pt x="306939" y="412271"/>
                    <a:pt x="304691" y="412378"/>
                    <a:pt x="302895" y="411480"/>
                  </a:cubicBezTo>
                  <a:cubicBezTo>
                    <a:pt x="300847" y="410456"/>
                    <a:pt x="299284" y="408572"/>
                    <a:pt x="297180" y="407670"/>
                  </a:cubicBezTo>
                  <a:cubicBezTo>
                    <a:pt x="294774" y="406639"/>
                    <a:pt x="292077" y="406484"/>
                    <a:pt x="289560" y="405765"/>
                  </a:cubicBezTo>
                  <a:cubicBezTo>
                    <a:pt x="287629" y="405213"/>
                    <a:pt x="285750" y="404495"/>
                    <a:pt x="283845" y="403860"/>
                  </a:cubicBezTo>
                  <a:cubicBezTo>
                    <a:pt x="274892" y="394907"/>
                    <a:pt x="279624" y="400387"/>
                    <a:pt x="270510" y="386715"/>
                  </a:cubicBezTo>
                  <a:lnTo>
                    <a:pt x="266700" y="381000"/>
                  </a:lnTo>
                  <a:cubicBezTo>
                    <a:pt x="267359" y="374411"/>
                    <a:pt x="264732" y="360070"/>
                    <a:pt x="274320" y="356235"/>
                  </a:cubicBezTo>
                  <a:cubicBezTo>
                    <a:pt x="278489" y="354567"/>
                    <a:pt x="283210" y="354965"/>
                    <a:pt x="287655" y="354330"/>
                  </a:cubicBezTo>
                  <a:cubicBezTo>
                    <a:pt x="289560" y="353695"/>
                    <a:pt x="291785" y="353658"/>
                    <a:pt x="293370" y="352425"/>
                  </a:cubicBezTo>
                  <a:cubicBezTo>
                    <a:pt x="297623" y="349117"/>
                    <a:pt x="299688" y="342699"/>
                    <a:pt x="304800" y="340995"/>
                  </a:cubicBezTo>
                  <a:cubicBezTo>
                    <a:pt x="323196" y="334863"/>
                    <a:pt x="294595" y="344696"/>
                    <a:pt x="318135" y="335280"/>
                  </a:cubicBezTo>
                  <a:cubicBezTo>
                    <a:pt x="321864" y="333788"/>
                    <a:pt x="325755" y="332740"/>
                    <a:pt x="329565" y="331470"/>
                  </a:cubicBezTo>
                  <a:cubicBezTo>
                    <a:pt x="331470" y="330835"/>
                    <a:pt x="333609" y="330679"/>
                    <a:pt x="335280" y="329565"/>
                  </a:cubicBezTo>
                  <a:cubicBezTo>
                    <a:pt x="337185" y="328295"/>
                    <a:pt x="338903" y="326685"/>
                    <a:pt x="340995" y="325755"/>
                  </a:cubicBezTo>
                  <a:cubicBezTo>
                    <a:pt x="344665" y="324124"/>
                    <a:pt x="348615" y="323215"/>
                    <a:pt x="352425" y="321945"/>
                  </a:cubicBezTo>
                  <a:lnTo>
                    <a:pt x="363855" y="318135"/>
                  </a:lnTo>
                  <a:lnTo>
                    <a:pt x="373380" y="314325"/>
                  </a:lnTo>
                  <a:cubicBezTo>
                    <a:pt x="374650" y="311785"/>
                    <a:pt x="375342" y="308861"/>
                    <a:pt x="377190" y="306705"/>
                  </a:cubicBezTo>
                  <a:cubicBezTo>
                    <a:pt x="379256" y="304294"/>
                    <a:pt x="382565" y="303235"/>
                    <a:pt x="384810" y="300990"/>
                  </a:cubicBezTo>
                  <a:cubicBezTo>
                    <a:pt x="386429" y="299371"/>
                    <a:pt x="387350" y="297180"/>
                    <a:pt x="388620" y="295275"/>
                  </a:cubicBezTo>
                  <a:cubicBezTo>
                    <a:pt x="382661" y="292295"/>
                    <a:pt x="379147" y="291542"/>
                    <a:pt x="375285" y="285750"/>
                  </a:cubicBezTo>
                  <a:cubicBezTo>
                    <a:pt x="374171" y="284079"/>
                    <a:pt x="374494" y="281706"/>
                    <a:pt x="373380" y="280035"/>
                  </a:cubicBezTo>
                  <a:cubicBezTo>
                    <a:pt x="371886" y="277793"/>
                    <a:pt x="369390" y="276390"/>
                    <a:pt x="367665" y="274320"/>
                  </a:cubicBezTo>
                  <a:cubicBezTo>
                    <a:pt x="366199" y="272561"/>
                    <a:pt x="365843" y="269741"/>
                    <a:pt x="363855" y="268605"/>
                  </a:cubicBezTo>
                  <a:cubicBezTo>
                    <a:pt x="361044" y="266999"/>
                    <a:pt x="357491" y="267402"/>
                    <a:pt x="354330" y="266700"/>
                  </a:cubicBezTo>
                  <a:cubicBezTo>
                    <a:pt x="351774" y="266132"/>
                    <a:pt x="349227" y="265514"/>
                    <a:pt x="346710" y="264795"/>
                  </a:cubicBezTo>
                  <a:cubicBezTo>
                    <a:pt x="344779" y="264243"/>
                    <a:pt x="342999" y="263011"/>
                    <a:pt x="340995" y="262890"/>
                  </a:cubicBezTo>
                  <a:cubicBezTo>
                    <a:pt x="321969" y="261737"/>
                    <a:pt x="302895" y="261620"/>
                    <a:pt x="283845" y="260985"/>
                  </a:cubicBezTo>
                  <a:cubicBezTo>
                    <a:pt x="280035" y="259715"/>
                    <a:pt x="274643" y="260517"/>
                    <a:pt x="272415" y="257175"/>
                  </a:cubicBezTo>
                  <a:cubicBezTo>
                    <a:pt x="271145" y="255270"/>
                    <a:pt x="269629" y="253508"/>
                    <a:pt x="268605" y="251460"/>
                  </a:cubicBezTo>
                  <a:cubicBezTo>
                    <a:pt x="267707" y="249664"/>
                    <a:pt x="267954" y="247313"/>
                    <a:pt x="266700" y="245745"/>
                  </a:cubicBezTo>
                  <a:cubicBezTo>
                    <a:pt x="265270" y="243957"/>
                    <a:pt x="262890" y="243205"/>
                    <a:pt x="260985" y="241935"/>
                  </a:cubicBezTo>
                  <a:cubicBezTo>
                    <a:pt x="254947" y="232878"/>
                    <a:pt x="257899" y="238392"/>
                    <a:pt x="253365" y="224790"/>
                  </a:cubicBezTo>
                  <a:lnTo>
                    <a:pt x="251460" y="219075"/>
                  </a:lnTo>
                  <a:cubicBezTo>
                    <a:pt x="261694" y="212253"/>
                    <a:pt x="259803" y="212065"/>
                    <a:pt x="268605" y="209550"/>
                  </a:cubicBezTo>
                  <a:cubicBezTo>
                    <a:pt x="271122" y="208831"/>
                    <a:pt x="273685" y="208280"/>
                    <a:pt x="276225" y="207645"/>
                  </a:cubicBezTo>
                  <a:cubicBezTo>
                    <a:pt x="278130" y="206375"/>
                    <a:pt x="279848" y="204765"/>
                    <a:pt x="281940" y="203835"/>
                  </a:cubicBezTo>
                  <a:cubicBezTo>
                    <a:pt x="285610" y="202204"/>
                    <a:pt x="293370" y="200025"/>
                    <a:pt x="293370" y="200025"/>
                  </a:cubicBezTo>
                  <a:cubicBezTo>
                    <a:pt x="294640" y="198120"/>
                    <a:pt x="295275" y="195580"/>
                    <a:pt x="297180" y="194310"/>
                  </a:cubicBezTo>
                  <a:cubicBezTo>
                    <a:pt x="299358" y="192858"/>
                    <a:pt x="302394" y="193436"/>
                    <a:pt x="304800" y="192405"/>
                  </a:cubicBezTo>
                  <a:cubicBezTo>
                    <a:pt x="306904" y="191503"/>
                    <a:pt x="308467" y="189619"/>
                    <a:pt x="310515" y="188595"/>
                  </a:cubicBezTo>
                  <a:cubicBezTo>
                    <a:pt x="312311" y="187697"/>
                    <a:pt x="314350" y="187395"/>
                    <a:pt x="316230" y="186690"/>
                  </a:cubicBezTo>
                  <a:cubicBezTo>
                    <a:pt x="322672" y="184274"/>
                    <a:pt x="325416" y="182705"/>
                    <a:pt x="331470" y="180975"/>
                  </a:cubicBezTo>
                  <a:cubicBezTo>
                    <a:pt x="333987" y="180256"/>
                    <a:pt x="336582" y="179822"/>
                    <a:pt x="339090" y="179070"/>
                  </a:cubicBezTo>
                  <a:cubicBezTo>
                    <a:pt x="342937" y="177916"/>
                    <a:pt x="346710" y="176530"/>
                    <a:pt x="350520" y="175260"/>
                  </a:cubicBezTo>
                  <a:cubicBezTo>
                    <a:pt x="352425" y="174625"/>
                    <a:pt x="354233" y="173509"/>
                    <a:pt x="356235" y="173355"/>
                  </a:cubicBezTo>
                  <a:lnTo>
                    <a:pt x="381000" y="171450"/>
                  </a:lnTo>
                  <a:cubicBezTo>
                    <a:pt x="383540" y="170815"/>
                    <a:pt x="386103" y="170264"/>
                    <a:pt x="388620" y="169545"/>
                  </a:cubicBezTo>
                  <a:cubicBezTo>
                    <a:pt x="390551" y="168993"/>
                    <a:pt x="392366" y="168034"/>
                    <a:pt x="394335" y="167640"/>
                  </a:cubicBezTo>
                  <a:cubicBezTo>
                    <a:pt x="398717" y="166764"/>
                    <a:pt x="419201" y="164294"/>
                    <a:pt x="422910" y="163830"/>
                  </a:cubicBezTo>
                  <a:cubicBezTo>
                    <a:pt x="426085" y="162560"/>
                    <a:pt x="429136" y="160920"/>
                    <a:pt x="432435" y="160020"/>
                  </a:cubicBezTo>
                  <a:cubicBezTo>
                    <a:pt x="436161" y="159004"/>
                    <a:pt x="440077" y="158873"/>
                    <a:pt x="443865" y="158115"/>
                  </a:cubicBezTo>
                  <a:cubicBezTo>
                    <a:pt x="446432" y="157602"/>
                    <a:pt x="448945" y="156845"/>
                    <a:pt x="451485" y="156210"/>
                  </a:cubicBezTo>
                  <a:cubicBezTo>
                    <a:pt x="453390" y="154305"/>
                    <a:pt x="454958" y="151989"/>
                    <a:pt x="457200" y="150495"/>
                  </a:cubicBezTo>
                  <a:cubicBezTo>
                    <a:pt x="458871" y="149381"/>
                    <a:pt x="461347" y="149844"/>
                    <a:pt x="462915" y="148590"/>
                  </a:cubicBezTo>
                  <a:cubicBezTo>
                    <a:pt x="466272" y="145904"/>
                    <a:pt x="467375" y="140925"/>
                    <a:pt x="468630" y="137160"/>
                  </a:cubicBezTo>
                  <a:cubicBezTo>
                    <a:pt x="467360" y="130810"/>
                    <a:pt x="468412" y="123498"/>
                    <a:pt x="464820" y="118110"/>
                  </a:cubicBezTo>
                  <a:cubicBezTo>
                    <a:pt x="462592" y="114768"/>
                    <a:pt x="457200" y="115570"/>
                    <a:pt x="453390" y="114300"/>
                  </a:cubicBezTo>
                  <a:cubicBezTo>
                    <a:pt x="451485" y="113665"/>
                    <a:pt x="449346" y="113509"/>
                    <a:pt x="447675" y="112395"/>
                  </a:cubicBezTo>
                  <a:cubicBezTo>
                    <a:pt x="445770" y="111125"/>
                    <a:pt x="444215" y="108983"/>
                    <a:pt x="441960" y="108585"/>
                  </a:cubicBezTo>
                  <a:cubicBezTo>
                    <a:pt x="433183" y="107036"/>
                    <a:pt x="424180" y="107315"/>
                    <a:pt x="415290" y="106680"/>
                  </a:cubicBezTo>
                  <a:cubicBezTo>
                    <a:pt x="411480" y="106045"/>
                    <a:pt x="407524" y="105996"/>
                    <a:pt x="403860" y="104775"/>
                  </a:cubicBezTo>
                  <a:cubicBezTo>
                    <a:pt x="401688" y="104051"/>
                    <a:pt x="400384" y="101445"/>
                    <a:pt x="398145" y="100965"/>
                  </a:cubicBezTo>
                  <a:cubicBezTo>
                    <a:pt x="391287" y="99495"/>
                    <a:pt x="384175" y="99695"/>
                    <a:pt x="377190" y="99060"/>
                  </a:cubicBezTo>
                  <a:cubicBezTo>
                    <a:pt x="374650" y="98425"/>
                    <a:pt x="372078" y="97907"/>
                    <a:pt x="369570" y="97155"/>
                  </a:cubicBezTo>
                  <a:cubicBezTo>
                    <a:pt x="365723" y="96001"/>
                    <a:pt x="358140" y="93345"/>
                    <a:pt x="358140" y="93345"/>
                  </a:cubicBezTo>
                  <a:cubicBezTo>
                    <a:pt x="355548" y="85570"/>
                    <a:pt x="355564" y="89026"/>
                    <a:pt x="358140" y="80010"/>
                  </a:cubicBezTo>
                  <a:cubicBezTo>
                    <a:pt x="358692" y="78079"/>
                    <a:pt x="358411" y="75462"/>
                    <a:pt x="360045" y="74295"/>
                  </a:cubicBezTo>
                  <a:cubicBezTo>
                    <a:pt x="363313" y="71961"/>
                    <a:pt x="367665" y="71755"/>
                    <a:pt x="371475" y="70485"/>
                  </a:cubicBezTo>
                  <a:lnTo>
                    <a:pt x="377190" y="68580"/>
                  </a:lnTo>
                  <a:cubicBezTo>
                    <a:pt x="384391" y="61379"/>
                    <a:pt x="388709" y="60036"/>
                    <a:pt x="381000" y="45720"/>
                  </a:cubicBezTo>
                  <a:cubicBezTo>
                    <a:pt x="378829" y="41688"/>
                    <a:pt x="372808" y="41338"/>
                    <a:pt x="369570" y="38100"/>
                  </a:cubicBezTo>
                  <a:cubicBezTo>
                    <a:pt x="367030" y="35560"/>
                    <a:pt x="364873" y="32568"/>
                    <a:pt x="361950" y="30480"/>
                  </a:cubicBezTo>
                  <a:cubicBezTo>
                    <a:pt x="360316" y="29313"/>
                    <a:pt x="358031" y="29473"/>
                    <a:pt x="356235" y="28575"/>
                  </a:cubicBezTo>
                  <a:cubicBezTo>
                    <a:pt x="354187" y="27551"/>
                    <a:pt x="352383" y="26096"/>
                    <a:pt x="350520" y="24765"/>
                  </a:cubicBezTo>
                  <a:cubicBezTo>
                    <a:pt x="346431" y="21845"/>
                    <a:pt x="341675" y="17805"/>
                    <a:pt x="337185" y="15240"/>
                  </a:cubicBezTo>
                  <a:cubicBezTo>
                    <a:pt x="334719" y="13831"/>
                    <a:pt x="332031" y="12839"/>
                    <a:pt x="329565" y="11430"/>
                  </a:cubicBezTo>
                  <a:cubicBezTo>
                    <a:pt x="327577" y="10294"/>
                    <a:pt x="325898" y="8644"/>
                    <a:pt x="323850" y="7620"/>
                  </a:cubicBezTo>
                  <a:cubicBezTo>
                    <a:pt x="322054" y="6722"/>
                    <a:pt x="320092" y="6167"/>
                    <a:pt x="318135" y="5715"/>
                  </a:cubicBezTo>
                  <a:cubicBezTo>
                    <a:pt x="301067" y="1776"/>
                    <a:pt x="299975" y="2016"/>
                    <a:pt x="283845" y="0"/>
                  </a:cubicBezTo>
                  <a:cubicBezTo>
                    <a:pt x="263525" y="635"/>
                    <a:pt x="243182" y="745"/>
                    <a:pt x="222885" y="1905"/>
                  </a:cubicBezTo>
                  <a:cubicBezTo>
                    <a:pt x="220880" y="2020"/>
                    <a:pt x="219139" y="3416"/>
                    <a:pt x="217170" y="3810"/>
                  </a:cubicBezTo>
                  <a:cubicBezTo>
                    <a:pt x="212767" y="4691"/>
                    <a:pt x="208280" y="5080"/>
                    <a:pt x="203835" y="5715"/>
                  </a:cubicBezTo>
                  <a:cubicBezTo>
                    <a:pt x="201930" y="6350"/>
                    <a:pt x="200051" y="7068"/>
                    <a:pt x="198120" y="7620"/>
                  </a:cubicBezTo>
                  <a:cubicBezTo>
                    <a:pt x="195603" y="8339"/>
                    <a:pt x="192917" y="8518"/>
                    <a:pt x="190500" y="9525"/>
                  </a:cubicBezTo>
                  <a:cubicBezTo>
                    <a:pt x="185257" y="11709"/>
                    <a:pt x="180340" y="14605"/>
                    <a:pt x="175260" y="17145"/>
                  </a:cubicBezTo>
                  <a:cubicBezTo>
                    <a:pt x="172720" y="18415"/>
                    <a:pt x="170334" y="20057"/>
                    <a:pt x="167640" y="20955"/>
                  </a:cubicBezTo>
                  <a:cubicBezTo>
                    <a:pt x="162435" y="22690"/>
                    <a:pt x="153495" y="25071"/>
                    <a:pt x="148590" y="28575"/>
                  </a:cubicBezTo>
                  <a:cubicBezTo>
                    <a:pt x="146398" y="30141"/>
                    <a:pt x="144920" y="32537"/>
                    <a:pt x="142875" y="34290"/>
                  </a:cubicBezTo>
                  <a:cubicBezTo>
                    <a:pt x="140464" y="36356"/>
                    <a:pt x="137615" y="37881"/>
                    <a:pt x="135255" y="40005"/>
                  </a:cubicBezTo>
                  <a:cubicBezTo>
                    <a:pt x="131250" y="43609"/>
                    <a:pt x="128308" y="48446"/>
                    <a:pt x="123825" y="51435"/>
                  </a:cubicBezTo>
                  <a:cubicBezTo>
                    <a:pt x="109901" y="60717"/>
                    <a:pt x="127409" y="49387"/>
                    <a:pt x="110490" y="59055"/>
                  </a:cubicBezTo>
                  <a:cubicBezTo>
                    <a:pt x="108502" y="60191"/>
                    <a:pt x="106867" y="61935"/>
                    <a:pt x="104775" y="62865"/>
                  </a:cubicBezTo>
                  <a:cubicBezTo>
                    <a:pt x="101105" y="64496"/>
                    <a:pt x="93345" y="66675"/>
                    <a:pt x="93345" y="66675"/>
                  </a:cubicBezTo>
                  <a:cubicBezTo>
                    <a:pt x="90805" y="68580"/>
                    <a:pt x="88417" y="70707"/>
                    <a:pt x="85725" y="72390"/>
                  </a:cubicBezTo>
                  <a:cubicBezTo>
                    <a:pt x="83317" y="73895"/>
                    <a:pt x="80261" y="74352"/>
                    <a:pt x="78105" y="76200"/>
                  </a:cubicBezTo>
                  <a:cubicBezTo>
                    <a:pt x="64894" y="87523"/>
                    <a:pt x="79381" y="81490"/>
                    <a:pt x="66675" y="85725"/>
                  </a:cubicBezTo>
                  <a:cubicBezTo>
                    <a:pt x="64770" y="88265"/>
                    <a:pt x="62781" y="90744"/>
                    <a:pt x="60960" y="93345"/>
                  </a:cubicBezTo>
                  <a:cubicBezTo>
                    <a:pt x="58334" y="97096"/>
                    <a:pt x="56151" y="101161"/>
                    <a:pt x="53340" y="104775"/>
                  </a:cubicBezTo>
                  <a:cubicBezTo>
                    <a:pt x="49803" y="109323"/>
                    <a:pt x="42103" y="114908"/>
                    <a:pt x="38100" y="118110"/>
                  </a:cubicBezTo>
                  <a:cubicBezTo>
                    <a:pt x="29543" y="139501"/>
                    <a:pt x="40265" y="114593"/>
                    <a:pt x="26670" y="139065"/>
                  </a:cubicBezTo>
                  <a:cubicBezTo>
                    <a:pt x="25695" y="140820"/>
                    <a:pt x="25663" y="142984"/>
                    <a:pt x="24765" y="144780"/>
                  </a:cubicBezTo>
                  <a:cubicBezTo>
                    <a:pt x="21526" y="151258"/>
                    <a:pt x="17686" y="155198"/>
                    <a:pt x="15240" y="161925"/>
                  </a:cubicBezTo>
                  <a:cubicBezTo>
                    <a:pt x="11678" y="171721"/>
                    <a:pt x="12004" y="174205"/>
                    <a:pt x="9525" y="182880"/>
                  </a:cubicBezTo>
                  <a:cubicBezTo>
                    <a:pt x="8973" y="184811"/>
                    <a:pt x="8255" y="186690"/>
                    <a:pt x="7620" y="188595"/>
                  </a:cubicBezTo>
                  <a:cubicBezTo>
                    <a:pt x="6985" y="193040"/>
                    <a:pt x="6656" y="197540"/>
                    <a:pt x="5715" y="201930"/>
                  </a:cubicBezTo>
                  <a:cubicBezTo>
                    <a:pt x="4407" y="208036"/>
                    <a:pt x="2041" y="214858"/>
                    <a:pt x="0" y="220980"/>
                  </a:cubicBezTo>
                  <a:cubicBezTo>
                    <a:pt x="1367" y="249682"/>
                    <a:pt x="270" y="253079"/>
                    <a:pt x="3810" y="274320"/>
                  </a:cubicBezTo>
                  <a:cubicBezTo>
                    <a:pt x="4342" y="277514"/>
                    <a:pt x="4785" y="280744"/>
                    <a:pt x="5715" y="283845"/>
                  </a:cubicBezTo>
                  <a:cubicBezTo>
                    <a:pt x="10758" y="300655"/>
                    <a:pt x="8825" y="285965"/>
                    <a:pt x="11430" y="302895"/>
                  </a:cubicBezTo>
                  <a:cubicBezTo>
                    <a:pt x="12208" y="307955"/>
                    <a:pt x="12419" y="313098"/>
                    <a:pt x="13335" y="318135"/>
                  </a:cubicBezTo>
                  <a:cubicBezTo>
                    <a:pt x="13694" y="320111"/>
                    <a:pt x="14753" y="321902"/>
                    <a:pt x="15240" y="323850"/>
                  </a:cubicBezTo>
                  <a:cubicBezTo>
                    <a:pt x="16025" y="326991"/>
                    <a:pt x="16293" y="330251"/>
                    <a:pt x="17145" y="333375"/>
                  </a:cubicBezTo>
                  <a:cubicBezTo>
                    <a:pt x="18202" y="337250"/>
                    <a:pt x="20955" y="344805"/>
                    <a:pt x="20955" y="344805"/>
                  </a:cubicBezTo>
                  <a:cubicBezTo>
                    <a:pt x="21590" y="351790"/>
                    <a:pt x="21390" y="358902"/>
                    <a:pt x="22860" y="365760"/>
                  </a:cubicBezTo>
                  <a:cubicBezTo>
                    <a:pt x="23340" y="367999"/>
                    <a:pt x="25888" y="369323"/>
                    <a:pt x="26670" y="371475"/>
                  </a:cubicBezTo>
                  <a:cubicBezTo>
                    <a:pt x="34488" y="392975"/>
                    <a:pt x="27354" y="379696"/>
                    <a:pt x="32385" y="398145"/>
                  </a:cubicBezTo>
                  <a:cubicBezTo>
                    <a:pt x="33285" y="401444"/>
                    <a:pt x="34994" y="404468"/>
                    <a:pt x="36195" y="407670"/>
                  </a:cubicBezTo>
                  <a:cubicBezTo>
                    <a:pt x="36900" y="409550"/>
                    <a:pt x="37465" y="411480"/>
                    <a:pt x="38100" y="413385"/>
                  </a:cubicBezTo>
                  <a:cubicBezTo>
                    <a:pt x="38735" y="418465"/>
                    <a:pt x="39227" y="423565"/>
                    <a:pt x="40005" y="428625"/>
                  </a:cubicBezTo>
                  <a:cubicBezTo>
                    <a:pt x="40497" y="431825"/>
                    <a:pt x="41418" y="434950"/>
                    <a:pt x="41910" y="438150"/>
                  </a:cubicBezTo>
                  <a:cubicBezTo>
                    <a:pt x="42688" y="443210"/>
                    <a:pt x="42642" y="448407"/>
                    <a:pt x="43815" y="453390"/>
                  </a:cubicBezTo>
                  <a:cubicBezTo>
                    <a:pt x="45195" y="459254"/>
                    <a:pt x="48150" y="464671"/>
                    <a:pt x="49530" y="470535"/>
                  </a:cubicBezTo>
                  <a:cubicBezTo>
                    <a:pt x="52070" y="481330"/>
                    <a:pt x="54460" y="492161"/>
                    <a:pt x="57150" y="502920"/>
                  </a:cubicBezTo>
                  <a:cubicBezTo>
                    <a:pt x="57637" y="504868"/>
                    <a:pt x="58568" y="506687"/>
                    <a:pt x="59055" y="508635"/>
                  </a:cubicBezTo>
                  <a:cubicBezTo>
                    <a:pt x="61616" y="518879"/>
                    <a:pt x="60099" y="519081"/>
                    <a:pt x="64770" y="529590"/>
                  </a:cubicBezTo>
                  <a:cubicBezTo>
                    <a:pt x="65700" y="531682"/>
                    <a:pt x="67367" y="533363"/>
                    <a:pt x="68580" y="535305"/>
                  </a:cubicBezTo>
                  <a:cubicBezTo>
                    <a:pt x="70542" y="538445"/>
                    <a:pt x="72390" y="541655"/>
                    <a:pt x="74295" y="544830"/>
                  </a:cubicBezTo>
                  <a:cubicBezTo>
                    <a:pt x="79087" y="573582"/>
                    <a:pt x="72569" y="544117"/>
                    <a:pt x="80010" y="561975"/>
                  </a:cubicBezTo>
                  <a:cubicBezTo>
                    <a:pt x="82327" y="567536"/>
                    <a:pt x="82111" y="574301"/>
                    <a:pt x="85725" y="579120"/>
                  </a:cubicBezTo>
                  <a:cubicBezTo>
                    <a:pt x="87630" y="581660"/>
                    <a:pt x="89757" y="584048"/>
                    <a:pt x="91440" y="586740"/>
                  </a:cubicBezTo>
                  <a:cubicBezTo>
                    <a:pt x="101350" y="602596"/>
                    <a:pt x="90673" y="587112"/>
                    <a:pt x="97155" y="600075"/>
                  </a:cubicBezTo>
                  <a:cubicBezTo>
                    <a:pt x="98811" y="603387"/>
                    <a:pt x="100460" y="606789"/>
                    <a:pt x="102870" y="609600"/>
                  </a:cubicBezTo>
                  <a:cubicBezTo>
                    <a:pt x="104360" y="611338"/>
                    <a:pt x="106680" y="612140"/>
                    <a:pt x="108585" y="613410"/>
                  </a:cubicBezTo>
                  <a:cubicBezTo>
                    <a:pt x="112550" y="629269"/>
                    <a:pt x="107722" y="613589"/>
                    <a:pt x="114300" y="626745"/>
                  </a:cubicBezTo>
                  <a:cubicBezTo>
                    <a:pt x="115829" y="629804"/>
                    <a:pt x="116213" y="633425"/>
                    <a:pt x="118110" y="636270"/>
                  </a:cubicBezTo>
                  <a:cubicBezTo>
                    <a:pt x="124960" y="646546"/>
                    <a:pt x="124264" y="641237"/>
                    <a:pt x="131445" y="647700"/>
                  </a:cubicBezTo>
                  <a:cubicBezTo>
                    <a:pt x="136117" y="651905"/>
                    <a:pt x="139157" y="658224"/>
                    <a:pt x="144780" y="661035"/>
                  </a:cubicBezTo>
                  <a:cubicBezTo>
                    <a:pt x="165664" y="671477"/>
                    <a:pt x="140095" y="657688"/>
                    <a:pt x="158115" y="670560"/>
                  </a:cubicBezTo>
                  <a:cubicBezTo>
                    <a:pt x="160426" y="672211"/>
                    <a:pt x="163269" y="672961"/>
                    <a:pt x="165735" y="674370"/>
                  </a:cubicBezTo>
                  <a:cubicBezTo>
                    <a:pt x="184040" y="684830"/>
                    <a:pt x="159701" y="672601"/>
                    <a:pt x="177165" y="680085"/>
                  </a:cubicBezTo>
                  <a:cubicBezTo>
                    <a:pt x="179775" y="681204"/>
                    <a:pt x="182190" y="682742"/>
                    <a:pt x="184785" y="683895"/>
                  </a:cubicBezTo>
                  <a:cubicBezTo>
                    <a:pt x="187910" y="685284"/>
                    <a:pt x="191108" y="686504"/>
                    <a:pt x="194310" y="687705"/>
                  </a:cubicBezTo>
                  <a:cubicBezTo>
                    <a:pt x="196190" y="688410"/>
                    <a:pt x="198229" y="688712"/>
                    <a:pt x="200025" y="689610"/>
                  </a:cubicBezTo>
                  <a:cubicBezTo>
                    <a:pt x="202073" y="690634"/>
                    <a:pt x="203473" y="693096"/>
                    <a:pt x="205740" y="693420"/>
                  </a:cubicBezTo>
                  <a:cubicBezTo>
                    <a:pt x="217073" y="695039"/>
                    <a:pt x="228588" y="694956"/>
                    <a:pt x="240030" y="695325"/>
                  </a:cubicBezTo>
                  <a:lnTo>
                    <a:pt x="323850" y="697230"/>
                  </a:lnTo>
                  <a:cubicBezTo>
                    <a:pt x="383580" y="727095"/>
                    <a:pt x="331625" y="702568"/>
                    <a:pt x="506730" y="699135"/>
                  </a:cubicBezTo>
                  <a:cubicBezTo>
                    <a:pt x="513110" y="699010"/>
                    <a:pt x="519430" y="697865"/>
                    <a:pt x="525780" y="697230"/>
                  </a:cubicBezTo>
                  <a:cubicBezTo>
                    <a:pt x="527685" y="696595"/>
                    <a:pt x="529535" y="695761"/>
                    <a:pt x="531495" y="695325"/>
                  </a:cubicBezTo>
                  <a:cubicBezTo>
                    <a:pt x="542081" y="692973"/>
                    <a:pt x="553174" y="692488"/>
                    <a:pt x="563880" y="691515"/>
                  </a:cubicBezTo>
                  <a:cubicBezTo>
                    <a:pt x="567055" y="690245"/>
                    <a:pt x="570130" y="688688"/>
                    <a:pt x="573405" y="687705"/>
                  </a:cubicBezTo>
                  <a:cubicBezTo>
                    <a:pt x="578839" y="686075"/>
                    <a:pt x="583616" y="686409"/>
                    <a:pt x="588645" y="683895"/>
                  </a:cubicBezTo>
                  <a:cubicBezTo>
                    <a:pt x="591957" y="682239"/>
                    <a:pt x="594690" y="679445"/>
                    <a:pt x="598170" y="678180"/>
                  </a:cubicBezTo>
                  <a:cubicBezTo>
                    <a:pt x="601800" y="676860"/>
                    <a:pt x="605800" y="676966"/>
                    <a:pt x="609600" y="676275"/>
                  </a:cubicBezTo>
                  <a:cubicBezTo>
                    <a:pt x="612786" y="675696"/>
                    <a:pt x="615920" y="674828"/>
                    <a:pt x="619125" y="674370"/>
                  </a:cubicBezTo>
                  <a:cubicBezTo>
                    <a:pt x="650801" y="669845"/>
                    <a:pt x="624261" y="674867"/>
                    <a:pt x="645795" y="670560"/>
                  </a:cubicBezTo>
                  <a:cubicBezTo>
                    <a:pt x="650875" y="668020"/>
                    <a:pt x="655466" y="664054"/>
                    <a:pt x="661035" y="662940"/>
                  </a:cubicBezTo>
                  <a:cubicBezTo>
                    <a:pt x="663621" y="662423"/>
                    <a:pt x="675105" y="660283"/>
                    <a:pt x="678180" y="659130"/>
                  </a:cubicBezTo>
                  <a:cubicBezTo>
                    <a:pt x="680839" y="658133"/>
                    <a:pt x="683163" y="656375"/>
                    <a:pt x="685800" y="655320"/>
                  </a:cubicBezTo>
                  <a:cubicBezTo>
                    <a:pt x="689529" y="653828"/>
                    <a:pt x="693420" y="652780"/>
                    <a:pt x="697230" y="651510"/>
                  </a:cubicBezTo>
                  <a:cubicBezTo>
                    <a:pt x="699135" y="650875"/>
                    <a:pt x="701274" y="650719"/>
                    <a:pt x="702945" y="649605"/>
                  </a:cubicBezTo>
                  <a:cubicBezTo>
                    <a:pt x="710838" y="644343"/>
                    <a:pt x="706439" y="646350"/>
                    <a:pt x="716280" y="643890"/>
                  </a:cubicBezTo>
                  <a:cubicBezTo>
                    <a:pt x="718820" y="641985"/>
                    <a:pt x="721060" y="639595"/>
                    <a:pt x="723900" y="638175"/>
                  </a:cubicBezTo>
                  <a:cubicBezTo>
                    <a:pt x="727492" y="636379"/>
                    <a:pt x="731738" y="636161"/>
                    <a:pt x="735330" y="634365"/>
                  </a:cubicBezTo>
                  <a:cubicBezTo>
                    <a:pt x="744998" y="629531"/>
                    <a:pt x="740587" y="632130"/>
                    <a:pt x="748665" y="626745"/>
                  </a:cubicBezTo>
                  <a:cubicBezTo>
                    <a:pt x="747395" y="620395"/>
                    <a:pt x="747535" y="613590"/>
                    <a:pt x="744855" y="607695"/>
                  </a:cubicBezTo>
                  <a:cubicBezTo>
                    <a:pt x="744024" y="605867"/>
                    <a:pt x="740708" y="607044"/>
                    <a:pt x="739140" y="605790"/>
                  </a:cubicBezTo>
                  <a:cubicBezTo>
                    <a:pt x="737352" y="604360"/>
                    <a:pt x="736600" y="601980"/>
                    <a:pt x="735330" y="600075"/>
                  </a:cubicBezTo>
                  <a:cubicBezTo>
                    <a:pt x="734060" y="585470"/>
                    <a:pt x="734395" y="570635"/>
                    <a:pt x="731520" y="556260"/>
                  </a:cubicBezTo>
                  <a:cubicBezTo>
                    <a:pt x="731071" y="554015"/>
                    <a:pt x="727424" y="554069"/>
                    <a:pt x="725805" y="552450"/>
                  </a:cubicBezTo>
                  <a:cubicBezTo>
                    <a:pt x="724186" y="550831"/>
                    <a:pt x="723265" y="548640"/>
                    <a:pt x="721995" y="546735"/>
                  </a:cubicBezTo>
                  <a:cubicBezTo>
                    <a:pt x="719782" y="537883"/>
                    <a:pt x="720090" y="541733"/>
                    <a:pt x="720090" y="535305"/>
                  </a:cubicBezTo>
                </a:path>
              </a:pathLst>
            </a:custGeom>
            <a:solidFill>
              <a:srgbClr val="1F497D">
                <a:lumMod val="20000"/>
                <a:lumOff val="80000"/>
              </a:srgbClr>
            </a:solidFill>
            <a:ln w="15875" cap="flat" cmpd="sng" algn="ctr">
              <a:solidFill>
                <a:srgbClr val="1F497D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8423910" y="4799048"/>
              <a:ext cx="99060" cy="56008"/>
            </a:xfrm>
            <a:custGeom>
              <a:avLst/>
              <a:gdLst>
                <a:gd name="connsiteX0" fmla="*/ 99060 w 99060"/>
                <a:gd name="connsiteY0" fmla="*/ 1552 h 56008"/>
                <a:gd name="connsiteX1" fmla="*/ 80010 w 99060"/>
                <a:gd name="connsiteY1" fmla="*/ 7267 h 56008"/>
                <a:gd name="connsiteX2" fmla="*/ 68580 w 99060"/>
                <a:gd name="connsiteY2" fmla="*/ 11077 h 56008"/>
                <a:gd name="connsiteX3" fmla="*/ 57150 w 99060"/>
                <a:gd name="connsiteY3" fmla="*/ 9172 h 56008"/>
                <a:gd name="connsiteX4" fmla="*/ 38100 w 99060"/>
                <a:gd name="connsiteY4" fmla="*/ 12982 h 56008"/>
                <a:gd name="connsiteX5" fmla="*/ 32385 w 99060"/>
                <a:gd name="connsiteY5" fmla="*/ 16792 h 56008"/>
                <a:gd name="connsiteX6" fmla="*/ 26670 w 99060"/>
                <a:gd name="connsiteY6" fmla="*/ 18697 h 56008"/>
                <a:gd name="connsiteX7" fmla="*/ 20955 w 99060"/>
                <a:gd name="connsiteY7" fmla="*/ 22507 h 56008"/>
                <a:gd name="connsiteX8" fmla="*/ 15240 w 99060"/>
                <a:gd name="connsiteY8" fmla="*/ 24412 h 56008"/>
                <a:gd name="connsiteX9" fmla="*/ 5715 w 99060"/>
                <a:gd name="connsiteY9" fmla="*/ 28222 h 56008"/>
                <a:gd name="connsiteX10" fmla="*/ 0 w 99060"/>
                <a:gd name="connsiteY10" fmla="*/ 32032 h 56008"/>
                <a:gd name="connsiteX11" fmla="*/ 5715 w 99060"/>
                <a:gd name="connsiteY11" fmla="*/ 52987 h 56008"/>
                <a:gd name="connsiteX12" fmla="*/ 11430 w 99060"/>
                <a:gd name="connsiteY12" fmla="*/ 54892 h 56008"/>
                <a:gd name="connsiteX13" fmla="*/ 66675 w 99060"/>
                <a:gd name="connsiteY13" fmla="*/ 47272 h 56008"/>
                <a:gd name="connsiteX14" fmla="*/ 72390 w 99060"/>
                <a:gd name="connsiteY14" fmla="*/ 43462 h 56008"/>
                <a:gd name="connsiteX15" fmla="*/ 74295 w 99060"/>
                <a:gd name="connsiteY15" fmla="*/ 32032 h 56008"/>
                <a:gd name="connsiteX16" fmla="*/ 80010 w 99060"/>
                <a:gd name="connsiteY16" fmla="*/ 26317 h 56008"/>
                <a:gd name="connsiteX17" fmla="*/ 99060 w 99060"/>
                <a:gd name="connsiteY17" fmla="*/ 1552 h 56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9060" h="56008">
                  <a:moveTo>
                    <a:pt x="99060" y="1552"/>
                  </a:moveTo>
                  <a:cubicBezTo>
                    <a:pt x="99060" y="-1623"/>
                    <a:pt x="96425" y="-29"/>
                    <a:pt x="80010" y="7267"/>
                  </a:cubicBezTo>
                  <a:cubicBezTo>
                    <a:pt x="76340" y="8898"/>
                    <a:pt x="68580" y="11077"/>
                    <a:pt x="68580" y="11077"/>
                  </a:cubicBezTo>
                  <a:cubicBezTo>
                    <a:pt x="64770" y="10442"/>
                    <a:pt x="61013" y="9172"/>
                    <a:pt x="57150" y="9172"/>
                  </a:cubicBezTo>
                  <a:cubicBezTo>
                    <a:pt x="53640" y="9172"/>
                    <a:pt x="42792" y="10636"/>
                    <a:pt x="38100" y="12982"/>
                  </a:cubicBezTo>
                  <a:cubicBezTo>
                    <a:pt x="36052" y="14006"/>
                    <a:pt x="34433" y="15768"/>
                    <a:pt x="32385" y="16792"/>
                  </a:cubicBezTo>
                  <a:cubicBezTo>
                    <a:pt x="30589" y="17690"/>
                    <a:pt x="28466" y="17799"/>
                    <a:pt x="26670" y="18697"/>
                  </a:cubicBezTo>
                  <a:cubicBezTo>
                    <a:pt x="24622" y="19721"/>
                    <a:pt x="23003" y="21483"/>
                    <a:pt x="20955" y="22507"/>
                  </a:cubicBezTo>
                  <a:cubicBezTo>
                    <a:pt x="19159" y="23405"/>
                    <a:pt x="17120" y="23707"/>
                    <a:pt x="15240" y="24412"/>
                  </a:cubicBezTo>
                  <a:cubicBezTo>
                    <a:pt x="12038" y="25613"/>
                    <a:pt x="8774" y="26693"/>
                    <a:pt x="5715" y="28222"/>
                  </a:cubicBezTo>
                  <a:cubicBezTo>
                    <a:pt x="3667" y="29246"/>
                    <a:pt x="1905" y="30762"/>
                    <a:pt x="0" y="32032"/>
                  </a:cubicBezTo>
                  <a:cubicBezTo>
                    <a:pt x="743" y="37979"/>
                    <a:pt x="-288" y="48184"/>
                    <a:pt x="5715" y="52987"/>
                  </a:cubicBezTo>
                  <a:cubicBezTo>
                    <a:pt x="7283" y="54241"/>
                    <a:pt x="9525" y="54257"/>
                    <a:pt x="11430" y="54892"/>
                  </a:cubicBezTo>
                  <a:cubicBezTo>
                    <a:pt x="67616" y="52645"/>
                    <a:pt x="45268" y="62563"/>
                    <a:pt x="66675" y="47272"/>
                  </a:cubicBezTo>
                  <a:cubicBezTo>
                    <a:pt x="68538" y="45941"/>
                    <a:pt x="70485" y="44732"/>
                    <a:pt x="72390" y="43462"/>
                  </a:cubicBezTo>
                  <a:cubicBezTo>
                    <a:pt x="73025" y="39652"/>
                    <a:pt x="72726" y="35562"/>
                    <a:pt x="74295" y="32032"/>
                  </a:cubicBezTo>
                  <a:cubicBezTo>
                    <a:pt x="75389" y="29570"/>
                    <a:pt x="78916" y="28779"/>
                    <a:pt x="80010" y="26317"/>
                  </a:cubicBezTo>
                  <a:cubicBezTo>
                    <a:pt x="81579" y="22787"/>
                    <a:pt x="99060" y="4727"/>
                    <a:pt x="99060" y="1552"/>
                  </a:cubicBezTo>
                  <a:close/>
                </a:path>
              </a:pathLst>
            </a:custGeom>
            <a:solidFill>
              <a:srgbClr val="1F497D">
                <a:lumMod val="20000"/>
                <a:lumOff val="80000"/>
              </a:srgbClr>
            </a:solidFill>
            <a:ln w="15875" cap="flat" cmpd="sng" algn="ctr">
              <a:solidFill>
                <a:srgbClr val="1F497D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8463915" y="4050030"/>
              <a:ext cx="69244" cy="47625"/>
            </a:xfrm>
            <a:custGeom>
              <a:avLst/>
              <a:gdLst>
                <a:gd name="connsiteX0" fmla="*/ 68580 w 69244"/>
                <a:gd name="connsiteY0" fmla="*/ 3810 h 47625"/>
                <a:gd name="connsiteX1" fmla="*/ 59055 w 69244"/>
                <a:gd name="connsiteY1" fmla="*/ 9525 h 47625"/>
                <a:gd name="connsiteX2" fmla="*/ 43815 w 69244"/>
                <a:gd name="connsiteY2" fmla="*/ 7620 h 47625"/>
                <a:gd name="connsiteX3" fmla="*/ 30480 w 69244"/>
                <a:gd name="connsiteY3" fmla="*/ 3810 h 47625"/>
                <a:gd name="connsiteX4" fmla="*/ 24765 w 69244"/>
                <a:gd name="connsiteY4" fmla="*/ 0 h 47625"/>
                <a:gd name="connsiteX5" fmla="*/ 7620 w 69244"/>
                <a:gd name="connsiteY5" fmla="*/ 1905 h 47625"/>
                <a:gd name="connsiteX6" fmla="*/ 1905 w 69244"/>
                <a:gd name="connsiteY6" fmla="*/ 5715 h 47625"/>
                <a:gd name="connsiteX7" fmla="*/ 0 w 69244"/>
                <a:gd name="connsiteY7" fmla="*/ 26670 h 47625"/>
                <a:gd name="connsiteX8" fmla="*/ 1905 w 69244"/>
                <a:gd name="connsiteY8" fmla="*/ 32385 h 47625"/>
                <a:gd name="connsiteX9" fmla="*/ 13335 w 69244"/>
                <a:gd name="connsiteY9" fmla="*/ 38100 h 47625"/>
                <a:gd name="connsiteX10" fmla="*/ 22860 w 69244"/>
                <a:gd name="connsiteY10" fmla="*/ 43815 h 47625"/>
                <a:gd name="connsiteX11" fmla="*/ 34290 w 69244"/>
                <a:gd name="connsiteY11" fmla="*/ 47625 h 47625"/>
                <a:gd name="connsiteX12" fmla="*/ 45720 w 69244"/>
                <a:gd name="connsiteY12" fmla="*/ 43815 h 47625"/>
                <a:gd name="connsiteX13" fmla="*/ 47625 w 69244"/>
                <a:gd name="connsiteY13" fmla="*/ 32385 h 47625"/>
                <a:gd name="connsiteX14" fmla="*/ 45720 w 69244"/>
                <a:gd name="connsiteY14" fmla="*/ 24765 h 47625"/>
                <a:gd name="connsiteX15" fmla="*/ 40005 w 69244"/>
                <a:gd name="connsiteY15" fmla="*/ 19050 h 47625"/>
                <a:gd name="connsiteX16" fmla="*/ 68580 w 69244"/>
                <a:gd name="connsiteY16" fmla="*/ 381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9244" h="47625">
                  <a:moveTo>
                    <a:pt x="68580" y="3810"/>
                  </a:moveTo>
                  <a:cubicBezTo>
                    <a:pt x="71755" y="2223"/>
                    <a:pt x="62715" y="8962"/>
                    <a:pt x="59055" y="9525"/>
                  </a:cubicBezTo>
                  <a:cubicBezTo>
                    <a:pt x="53995" y="10303"/>
                    <a:pt x="48865" y="8462"/>
                    <a:pt x="43815" y="7620"/>
                  </a:cubicBezTo>
                  <a:cubicBezTo>
                    <a:pt x="41984" y="7315"/>
                    <a:pt x="32745" y="4942"/>
                    <a:pt x="30480" y="3810"/>
                  </a:cubicBezTo>
                  <a:cubicBezTo>
                    <a:pt x="28432" y="2786"/>
                    <a:pt x="26670" y="1270"/>
                    <a:pt x="24765" y="0"/>
                  </a:cubicBezTo>
                  <a:cubicBezTo>
                    <a:pt x="19050" y="635"/>
                    <a:pt x="13198" y="510"/>
                    <a:pt x="7620" y="1905"/>
                  </a:cubicBezTo>
                  <a:cubicBezTo>
                    <a:pt x="5399" y="2460"/>
                    <a:pt x="2578" y="3527"/>
                    <a:pt x="1905" y="5715"/>
                  </a:cubicBezTo>
                  <a:cubicBezTo>
                    <a:pt x="-158" y="12419"/>
                    <a:pt x="635" y="19685"/>
                    <a:pt x="0" y="26670"/>
                  </a:cubicBezTo>
                  <a:cubicBezTo>
                    <a:pt x="635" y="28575"/>
                    <a:pt x="651" y="30817"/>
                    <a:pt x="1905" y="32385"/>
                  </a:cubicBezTo>
                  <a:cubicBezTo>
                    <a:pt x="5545" y="36935"/>
                    <a:pt x="8734" y="35799"/>
                    <a:pt x="13335" y="38100"/>
                  </a:cubicBezTo>
                  <a:cubicBezTo>
                    <a:pt x="16647" y="39756"/>
                    <a:pt x="19489" y="42283"/>
                    <a:pt x="22860" y="43815"/>
                  </a:cubicBezTo>
                  <a:cubicBezTo>
                    <a:pt x="26516" y="45477"/>
                    <a:pt x="34290" y="47625"/>
                    <a:pt x="34290" y="47625"/>
                  </a:cubicBezTo>
                  <a:cubicBezTo>
                    <a:pt x="38100" y="46355"/>
                    <a:pt x="42314" y="45944"/>
                    <a:pt x="45720" y="43815"/>
                  </a:cubicBezTo>
                  <a:cubicBezTo>
                    <a:pt x="52052" y="39858"/>
                    <a:pt x="49019" y="37265"/>
                    <a:pt x="47625" y="32385"/>
                  </a:cubicBezTo>
                  <a:cubicBezTo>
                    <a:pt x="46906" y="29868"/>
                    <a:pt x="47019" y="27038"/>
                    <a:pt x="45720" y="24765"/>
                  </a:cubicBezTo>
                  <a:cubicBezTo>
                    <a:pt x="44383" y="22426"/>
                    <a:pt x="40779" y="21630"/>
                    <a:pt x="40005" y="19050"/>
                  </a:cubicBezTo>
                  <a:cubicBezTo>
                    <a:pt x="38728" y="14792"/>
                    <a:pt x="65405" y="5397"/>
                    <a:pt x="68580" y="3810"/>
                  </a:cubicBezTo>
                  <a:close/>
                </a:path>
              </a:pathLst>
            </a:custGeom>
            <a:solidFill>
              <a:srgbClr val="1F497D">
                <a:lumMod val="20000"/>
                <a:lumOff val="80000"/>
              </a:srgbClr>
            </a:solidFill>
            <a:ln w="15875" cap="flat" cmpd="sng" algn="ctr">
              <a:solidFill>
                <a:srgbClr val="1F497D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620000" y="4724400"/>
              <a:ext cx="15563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Calibri"/>
                </a:rPr>
                <a:t>UAV control</a:t>
              </a:r>
            </a:p>
          </p:txBody>
        </p:sp>
      </p:grpSp>
      <p:cxnSp>
        <p:nvCxnSpPr>
          <p:cNvPr id="151" name="Straight Arrow Connector 150"/>
          <p:cNvCxnSpPr/>
          <p:nvPr/>
        </p:nvCxnSpPr>
        <p:spPr>
          <a:xfrm>
            <a:off x="2895982" y="2650168"/>
            <a:ext cx="1371218" cy="321632"/>
          </a:xfrm>
          <a:prstGeom prst="straightConnector1">
            <a:avLst/>
          </a:prstGeom>
          <a:noFill/>
          <a:ln w="222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52" name="Arc 151"/>
          <p:cNvSpPr/>
          <p:nvPr/>
        </p:nvSpPr>
        <p:spPr>
          <a:xfrm rot="17460193">
            <a:off x="-464771" y="4401448"/>
            <a:ext cx="4637410" cy="614412"/>
          </a:xfrm>
          <a:prstGeom prst="arc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4080"/>
              </a:clrFrom>
              <a:clrTo>
                <a:srgbClr val="00408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32505">
            <a:off x="1179958" y="4759502"/>
            <a:ext cx="525547" cy="226505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732589" y="1963502"/>
            <a:ext cx="1556381" cy="686666"/>
            <a:chOff x="1732589" y="1963502"/>
            <a:chExt cx="1556381" cy="686666"/>
          </a:xfrm>
        </p:grpSpPr>
        <p:pic>
          <p:nvPicPr>
            <p:cNvPr id="150" name="Picture 14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4" t="2354" r="2245" b="76001"/>
            <a:stretch/>
          </p:blipFill>
          <p:spPr>
            <a:xfrm>
              <a:off x="2141060" y="2209800"/>
              <a:ext cx="1059340" cy="440368"/>
            </a:xfrm>
            <a:prstGeom prst="rect">
              <a:avLst/>
            </a:prstGeom>
          </p:spPr>
        </p:pic>
        <p:sp>
          <p:nvSpPr>
            <p:cNvPr id="154" name="TextBox 153"/>
            <p:cNvSpPr txBox="1"/>
            <p:nvPr/>
          </p:nvSpPr>
          <p:spPr>
            <a:xfrm>
              <a:off x="1732589" y="1963502"/>
              <a:ext cx="15563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Calibri"/>
                </a:rPr>
                <a:t>Strike</a:t>
              </a:r>
            </a:p>
          </p:txBody>
        </p:sp>
      </p:grpSp>
      <p:sp>
        <p:nvSpPr>
          <p:cNvPr id="155" name="Content Placeholder 1"/>
          <p:cNvSpPr txBox="1">
            <a:spLocks/>
          </p:cNvSpPr>
          <p:nvPr/>
        </p:nvSpPr>
        <p:spPr>
          <a:xfrm>
            <a:off x="2892229" y="4724399"/>
            <a:ext cx="4924588" cy="218552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8048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09220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3795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1836738" indent="-173038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293938" indent="-173038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751138" indent="-173038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208338" indent="-173038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en-US" sz="1500" b="1" kern="0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sz="1500" b="1" kern="0" dirty="0" smtClean="0">
                <a:solidFill>
                  <a:prstClr val="black"/>
                </a:solidFill>
                <a:latin typeface="Calibri"/>
              </a:rPr>
              <a:t>ask: Detect, ID, &amp; Engage </a:t>
            </a:r>
            <a:r>
              <a:rPr lang="en-US" sz="1500" b="1" kern="0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sz="1500" b="1" kern="0" dirty="0" smtClean="0">
                <a:solidFill>
                  <a:prstClr val="black"/>
                </a:solidFill>
                <a:latin typeface="Calibri"/>
              </a:rPr>
              <a:t>heater </a:t>
            </a:r>
            <a:r>
              <a:rPr lang="en-US" sz="1500" b="1" kern="0" dirty="0">
                <a:solidFill>
                  <a:prstClr val="black"/>
                </a:solidFill>
                <a:latin typeface="Calibri"/>
              </a:rPr>
              <a:t>B</a:t>
            </a:r>
            <a:r>
              <a:rPr lang="en-US" sz="1500" b="1" kern="0" dirty="0" smtClean="0">
                <a:solidFill>
                  <a:prstClr val="black"/>
                </a:solidFill>
                <a:latin typeface="Calibri"/>
              </a:rPr>
              <a:t>allistic </a:t>
            </a:r>
            <a:r>
              <a:rPr lang="en-US" sz="1500" b="1" kern="0" dirty="0">
                <a:solidFill>
                  <a:prstClr val="black"/>
                </a:solidFill>
                <a:latin typeface="Calibri"/>
              </a:rPr>
              <a:t>M</a:t>
            </a:r>
            <a:r>
              <a:rPr lang="en-US" sz="1500" b="1" kern="0" dirty="0" smtClean="0">
                <a:solidFill>
                  <a:prstClr val="black"/>
                </a:solidFill>
                <a:latin typeface="Calibri"/>
              </a:rPr>
              <a:t>issile (TBM) vehicles, protecting naval operations</a:t>
            </a:r>
          </a:p>
          <a:p>
            <a:pPr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Calibri"/>
              </a:rPr>
              <a:t>JSTARS GMTI </a:t>
            </a:r>
            <a:r>
              <a:rPr lang="en-US" sz="1400" kern="0" dirty="0">
                <a:solidFill>
                  <a:prstClr val="black"/>
                </a:solidFill>
                <a:latin typeface="Calibri"/>
              </a:rPr>
              <a:t>&amp;</a:t>
            </a:r>
            <a:r>
              <a:rPr lang="en-US" sz="1400" kern="0" dirty="0" smtClean="0">
                <a:solidFill>
                  <a:prstClr val="black"/>
                </a:solidFill>
                <a:latin typeface="Calibri"/>
              </a:rPr>
              <a:t> SAR detects possible high value targets (HVT)</a:t>
            </a:r>
          </a:p>
          <a:p>
            <a:pPr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Calibri"/>
              </a:rPr>
              <a:t>JSTARS tasks Navy UAV, through a ground station (GS), to collect video for precise ID and laser designation for prosecution</a:t>
            </a:r>
          </a:p>
          <a:p>
            <a:pPr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Calibri"/>
              </a:rPr>
              <a:t>UAV feeds video back to Ground Station (GS) and analysis from GS back to JSTARS</a:t>
            </a:r>
          </a:p>
          <a:p>
            <a:pPr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Calibri"/>
              </a:rPr>
              <a:t>JSTARS tasks strike platform to destroy target</a:t>
            </a:r>
          </a:p>
        </p:txBody>
      </p:sp>
      <p:cxnSp>
        <p:nvCxnSpPr>
          <p:cNvPr id="146" name="Straight Arrow Connector 145"/>
          <p:cNvCxnSpPr>
            <a:stCxn id="143" idx="83"/>
            <a:endCxn id="159" idx="0"/>
          </p:cNvCxnSpPr>
          <p:nvPr/>
        </p:nvCxnSpPr>
        <p:spPr>
          <a:xfrm flipH="1" flipV="1">
            <a:off x="6240780" y="1436909"/>
            <a:ext cx="1767840" cy="2921731"/>
          </a:xfrm>
          <a:prstGeom prst="straightConnector1">
            <a:avLst/>
          </a:prstGeom>
          <a:noFill/>
          <a:ln w="222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5" name="Straight Arrow Connector 144"/>
          <p:cNvCxnSpPr>
            <a:stCxn id="143" idx="87"/>
          </p:cNvCxnSpPr>
          <p:nvPr/>
        </p:nvCxnSpPr>
        <p:spPr>
          <a:xfrm flipH="1" flipV="1">
            <a:off x="5943600" y="2429984"/>
            <a:ext cx="1988820" cy="1940086"/>
          </a:xfrm>
          <a:prstGeom prst="straightConnector1">
            <a:avLst/>
          </a:prstGeom>
          <a:noFill/>
          <a:ln w="222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22" name="Straight Arrow Connector 121"/>
          <p:cNvCxnSpPr>
            <a:endCxn id="158" idx="1"/>
          </p:cNvCxnSpPr>
          <p:nvPr/>
        </p:nvCxnSpPr>
        <p:spPr>
          <a:xfrm flipV="1">
            <a:off x="4114800" y="1230876"/>
            <a:ext cx="1691587" cy="653804"/>
          </a:xfrm>
          <a:prstGeom prst="straightConnector1">
            <a:avLst/>
          </a:prstGeom>
          <a:noFill/>
          <a:ln w="222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5" name="Rounded Rectangular Callout 4"/>
          <p:cNvSpPr/>
          <p:nvPr/>
        </p:nvSpPr>
        <p:spPr bwMode="auto">
          <a:xfrm>
            <a:off x="4801853" y="3629156"/>
            <a:ext cx="1825524" cy="575461"/>
          </a:xfrm>
          <a:prstGeom prst="wedgeRoundRectCallout">
            <a:avLst>
              <a:gd name="adj1" fmla="val -33868"/>
              <a:gd name="adj2" fmla="val -77702"/>
              <a:gd name="adj3" fmla="val 16667"/>
            </a:avLst>
          </a:prstGeom>
          <a:solidFill>
            <a:srgbClr val="FFFF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indent="-1143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</a:rPr>
              <a:t>1) OMS formatted entity &amp; task messages converted into Link-16 J3.5 messages and transmitted via JREAP</a:t>
            </a:r>
          </a:p>
        </p:txBody>
      </p:sp>
      <p:sp>
        <p:nvSpPr>
          <p:cNvPr id="65" name="Rounded Rectangular Callout 64"/>
          <p:cNvSpPr/>
          <p:nvPr/>
        </p:nvSpPr>
        <p:spPr bwMode="auto">
          <a:xfrm>
            <a:off x="7665088" y="2904947"/>
            <a:ext cx="1382320" cy="620791"/>
          </a:xfrm>
          <a:prstGeom prst="wedgeRoundRectCallout">
            <a:avLst>
              <a:gd name="adj1" fmla="val 2318"/>
              <a:gd name="adj2" fmla="val 139061"/>
              <a:gd name="adj3" fmla="val 16667"/>
            </a:avLst>
          </a:prstGeom>
          <a:solidFill>
            <a:srgbClr val="FFFF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1143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</a:rPr>
              <a:t>2) J3.5 messages translated into Navy’s Common Processing System (CPS)</a:t>
            </a:r>
          </a:p>
        </p:txBody>
      </p:sp>
      <p:sp>
        <p:nvSpPr>
          <p:cNvPr id="66" name="Rounded Rectangular Callout 65"/>
          <p:cNvSpPr/>
          <p:nvPr/>
        </p:nvSpPr>
        <p:spPr bwMode="auto">
          <a:xfrm>
            <a:off x="7816817" y="5220893"/>
            <a:ext cx="1247421" cy="373398"/>
          </a:xfrm>
          <a:prstGeom prst="wedgeRoundRectCallout">
            <a:avLst>
              <a:gd name="adj1" fmla="val -17740"/>
              <a:gd name="adj2" fmla="val -121939"/>
              <a:gd name="adj3" fmla="val 16667"/>
            </a:avLst>
          </a:prstGeom>
          <a:solidFill>
            <a:srgbClr val="FFFF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1143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</a:rPr>
              <a:t>4) Controller requires Entity then Task</a:t>
            </a:r>
          </a:p>
        </p:txBody>
      </p:sp>
      <p:sp>
        <p:nvSpPr>
          <p:cNvPr id="67" name="Rounded Rectangular Callout 66"/>
          <p:cNvSpPr/>
          <p:nvPr/>
        </p:nvSpPr>
        <p:spPr bwMode="auto">
          <a:xfrm>
            <a:off x="6117579" y="4324350"/>
            <a:ext cx="1547509" cy="376577"/>
          </a:xfrm>
          <a:prstGeom prst="wedgeRoundRectCallout">
            <a:avLst>
              <a:gd name="adj1" fmla="val 64698"/>
              <a:gd name="adj2" fmla="val -26585"/>
              <a:gd name="adj3" fmla="val 16667"/>
            </a:avLst>
          </a:prstGeom>
          <a:solidFill>
            <a:srgbClr val="FFFF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1143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</a:rPr>
              <a:t>3) Rate limiter meters UAV position transmissions </a:t>
            </a:r>
          </a:p>
        </p:txBody>
      </p:sp>
      <p:sp>
        <p:nvSpPr>
          <p:cNvPr id="68" name="Rounded Rectangular Callout 67"/>
          <p:cNvSpPr/>
          <p:nvPr/>
        </p:nvSpPr>
        <p:spPr bwMode="auto">
          <a:xfrm>
            <a:off x="2047284" y="1271247"/>
            <a:ext cx="1241685" cy="376577"/>
          </a:xfrm>
          <a:prstGeom prst="wedgeRoundRectCallout">
            <a:avLst>
              <a:gd name="adj1" fmla="val 81411"/>
              <a:gd name="adj2" fmla="val 57220"/>
              <a:gd name="adj3" fmla="val 16667"/>
            </a:avLst>
          </a:prstGeom>
          <a:solidFill>
            <a:srgbClr val="FFFF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1143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</a:rPr>
              <a:t>5) UAV aims sensor using relative position</a:t>
            </a:r>
          </a:p>
        </p:txBody>
      </p:sp>
    </p:spTree>
    <p:extLst>
      <p:ext uri="{BB962C8B-B14F-4D97-AF65-F5344CB8AC3E}">
        <p14:creationId xmlns:p14="http://schemas.microsoft.com/office/powerpoint/2010/main" val="2511342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" t="4332" r="869" b="14833"/>
          <a:stretch/>
        </p:blipFill>
        <p:spPr>
          <a:xfrm>
            <a:off x="3314" y="1057715"/>
            <a:ext cx="9140686" cy="496208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Sequence Diagram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19914" y="1371600"/>
            <a:ext cx="3048000" cy="4572000"/>
          </a:xfrm>
          <a:prstGeom prst="rect">
            <a:avLst/>
          </a:prstGeom>
          <a:solidFill>
            <a:srgbClr val="99CCFF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3314" y="5531742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OMS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370433" y="1387344"/>
            <a:ext cx="1415053" cy="4572000"/>
          </a:xfrm>
          <a:prstGeom prst="rect">
            <a:avLst/>
          </a:prstGeom>
          <a:solidFill>
            <a:srgbClr val="66FF66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81270" y="5541189"/>
            <a:ext cx="109073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JREAP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4809417" y="1371600"/>
            <a:ext cx="1537854" cy="4572000"/>
          </a:xfrm>
          <a:prstGeom prst="rect">
            <a:avLst/>
          </a:prstGeom>
          <a:solidFill>
            <a:srgbClr val="99CCFF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78541" y="5531742"/>
            <a:ext cx="99960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OMS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6401431" y="1371600"/>
            <a:ext cx="2547346" cy="4572000"/>
          </a:xfrm>
          <a:prstGeom prst="rect">
            <a:avLst/>
          </a:prstGeom>
          <a:solidFill>
            <a:srgbClr val="FF66FF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42025" y="5525445"/>
            <a:ext cx="196350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STANAG 4676</a:t>
            </a:r>
            <a:endParaRPr lang="en-US" b="1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029200" y="1371600"/>
            <a:ext cx="2895600" cy="609600"/>
          </a:xfrm>
          <a:prstGeom prst="wedgeRoundRectCallout">
            <a:avLst>
              <a:gd name="adj1" fmla="val -83697"/>
              <a:gd name="adj2" fmla="val -35021"/>
              <a:gd name="adj3" fmla="val 16667"/>
            </a:avLst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sz="1050" dirty="0" smtClean="0"/>
              <a:t>UAV transmits periodic position information to JSTARS.  Sensor Pairing depends upon this information.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008979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JSTARS-UAV Block Diagram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2345" y="3074276"/>
            <a:ext cx="568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SIDE needs a representation of a </a:t>
            </a:r>
            <a:r>
              <a:rPr lang="en-US" dirty="0" err="1" smtClean="0"/>
              <a:t>SoS</a:t>
            </a:r>
            <a:r>
              <a:rPr lang="en-US" dirty="0" smtClean="0"/>
              <a:t>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810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</a:t>
            </a:r>
            <a:r>
              <a:rPr lang="en-US" dirty="0" err="1" smtClean="0"/>
              <a:t>SoS</a:t>
            </a:r>
            <a:r>
              <a:rPr lang="en-US" dirty="0" smtClean="0"/>
              <a:t> Architecture to a Physical </a:t>
            </a:r>
            <a:r>
              <a:rPr lang="en-US" dirty="0" err="1" smtClean="0"/>
              <a:t>Represention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 certain links in the IBD map to JREAP, others to UAV SATCOM, OMS message bus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268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work showed how to map SOS architecture and simple sequence diagrams into SMT</a:t>
            </a:r>
          </a:p>
          <a:p>
            <a:r>
              <a:rPr lang="en-US" dirty="0" smtClean="0"/>
              <a:t>Architecture mapping and load data necessary for a realistic analysis</a:t>
            </a:r>
          </a:p>
          <a:p>
            <a:pPr lvl="1"/>
            <a:r>
              <a:rPr lang="en-US" dirty="0" smtClean="0"/>
              <a:t>A few other sequence diagrams</a:t>
            </a:r>
          </a:p>
          <a:p>
            <a:pPr lvl="1"/>
            <a:r>
              <a:rPr lang="en-US" dirty="0" smtClean="0"/>
              <a:t>Use case loads</a:t>
            </a:r>
          </a:p>
          <a:p>
            <a:pPr lvl="1"/>
            <a:r>
              <a:rPr lang="en-US" dirty="0" smtClean="0"/>
              <a:t>Physical system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0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660</Words>
  <Application>Microsoft Macintosh PowerPoint</Application>
  <PresentationFormat>On-screen Show (4:3)</PresentationFormat>
  <Paragraphs>85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Compositional Verification</vt:lpstr>
      <vt:lpstr>Problem Definition and Goals</vt:lpstr>
      <vt:lpstr>Problem Analysis</vt:lpstr>
      <vt:lpstr>Approach</vt:lpstr>
      <vt:lpstr>PowerPoint Presentation</vt:lpstr>
      <vt:lpstr>Use Case Sequence Diagram</vt:lpstr>
      <vt:lpstr>JSTARS-UAV Block Diagram</vt:lpstr>
      <vt:lpstr>Map SoS Architecture to a Physical Represention</vt:lpstr>
      <vt:lpstr>Current Status</vt:lpstr>
      <vt:lpstr>Comparison With Existing Approaches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Compositional Verification</dc:title>
  <dc:creator>Allen Goldberg</dc:creator>
  <cp:lastModifiedBy>Allen Goldberg</cp:lastModifiedBy>
  <cp:revision>15</cp:revision>
  <dcterms:created xsi:type="dcterms:W3CDTF">2015-07-08T21:34:43Z</dcterms:created>
  <dcterms:modified xsi:type="dcterms:W3CDTF">2015-07-09T16:49:04Z</dcterms:modified>
</cp:coreProperties>
</file>