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79" r:id="rId4"/>
    <p:sldId id="285" r:id="rId5"/>
    <p:sldId id="286" r:id="rId6"/>
    <p:sldId id="283" r:id="rId7"/>
    <p:sldId id="28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54" autoAdjust="0"/>
    <p:restoredTop sz="94682" autoAdjust="0"/>
  </p:normalViewPr>
  <p:slideViewPr>
    <p:cSldViewPr snapToGrid="0" snapToObjects="1">
      <p:cViewPr varScale="1">
        <p:scale>
          <a:sx n="142" d="100"/>
          <a:sy n="142" d="100"/>
        </p:scale>
        <p:origin x="-144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7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8" d="100"/>
        <a:sy n="18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D1B0-69C8-7D48-A619-428208B64419}" type="datetimeFigureOut">
              <a:rPr lang="en-US" smtClean="0"/>
              <a:t>7/2/15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58D9-1CDD-5341-8949-B6809E023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096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D1B0-69C8-7D48-A619-428208B64419}" type="datetimeFigureOut">
              <a:rPr lang="en-US" smtClean="0"/>
              <a:t>7/2/15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58D9-1CDD-5341-8949-B6809E023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76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D1B0-69C8-7D48-A619-428208B64419}" type="datetimeFigureOut">
              <a:rPr lang="en-US" smtClean="0"/>
              <a:t>7/2/15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58D9-1CDD-5341-8949-B6809E023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73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D1B0-69C8-7D48-A619-428208B64419}" type="datetimeFigureOut">
              <a:rPr lang="en-US" smtClean="0"/>
              <a:t>7/2/15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58D9-1CDD-5341-8949-B6809E023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252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D1B0-69C8-7D48-A619-428208B64419}" type="datetimeFigureOut">
              <a:rPr lang="en-US" smtClean="0"/>
              <a:t>7/2/15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58D9-1CDD-5341-8949-B6809E023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413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D1B0-69C8-7D48-A619-428208B64419}" type="datetimeFigureOut">
              <a:rPr lang="en-US" smtClean="0"/>
              <a:t>7/2/15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58D9-1CDD-5341-8949-B6809E023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21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D1B0-69C8-7D48-A619-428208B64419}" type="datetimeFigureOut">
              <a:rPr lang="en-US" smtClean="0"/>
              <a:t>7/2/15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58D9-1CDD-5341-8949-B6809E023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31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D1B0-69C8-7D48-A619-428208B64419}" type="datetimeFigureOut">
              <a:rPr lang="en-US" smtClean="0"/>
              <a:t>7/2/15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58D9-1CDD-5341-8949-B6809E023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25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D1B0-69C8-7D48-A619-428208B64419}" type="datetimeFigureOut">
              <a:rPr lang="en-US" smtClean="0"/>
              <a:t>7/2/15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58D9-1CDD-5341-8949-B6809E023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24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D1B0-69C8-7D48-A619-428208B64419}" type="datetimeFigureOut">
              <a:rPr lang="en-US" smtClean="0"/>
              <a:t>7/2/15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58D9-1CDD-5341-8949-B6809E023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03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D1B0-69C8-7D48-A619-428208B64419}" type="datetimeFigureOut">
              <a:rPr lang="en-US" smtClean="0"/>
              <a:t>7/2/15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58D9-1CDD-5341-8949-B6809E023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38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5D1B0-69C8-7D48-A619-428208B64419}" type="datetimeFigureOut">
              <a:rPr lang="en-US" smtClean="0"/>
              <a:t>7/2/15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A58D9-1CDD-5341-8949-B6809E023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40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Compositional Verification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584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Background: What is SMT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3195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SMT: </a:t>
            </a:r>
            <a:r>
              <a:rPr lang="en-US" dirty="0" err="1" smtClean="0"/>
              <a:t>Satisfiability</a:t>
            </a:r>
            <a:r>
              <a:rPr lang="en-US" dirty="0" smtClean="0"/>
              <a:t> Modulo Theories</a:t>
            </a:r>
          </a:p>
          <a:p>
            <a:r>
              <a:rPr lang="en-US" dirty="0" smtClean="0"/>
              <a:t>Making theorem </a:t>
            </a:r>
            <a:r>
              <a:rPr lang="en-US" dirty="0" err="1"/>
              <a:t>p</a:t>
            </a:r>
            <a:r>
              <a:rPr lang="en-US" dirty="0" err="1" smtClean="0"/>
              <a:t>rovers</a:t>
            </a:r>
            <a:r>
              <a:rPr lang="en-US" dirty="0" smtClean="0"/>
              <a:t> more capable has been a major research thread for 65-70 years</a:t>
            </a:r>
          </a:p>
          <a:p>
            <a:pPr lvl="1"/>
            <a:r>
              <a:rPr lang="en-US" dirty="0" smtClean="0"/>
              <a:t>but their inability to scale to industrial sized problems has been limiting</a:t>
            </a:r>
          </a:p>
          <a:p>
            <a:r>
              <a:rPr lang="en-US" dirty="0" smtClean="0"/>
              <a:t>Recently SMT </a:t>
            </a:r>
            <a:r>
              <a:rPr lang="en-US" dirty="0" err="1" smtClean="0"/>
              <a:t>provers</a:t>
            </a:r>
            <a:r>
              <a:rPr lang="en-US" dirty="0" smtClean="0"/>
              <a:t> have achieved the scalability needed to analyze large software systems</a:t>
            </a:r>
          </a:p>
          <a:p>
            <a:pPr lvl="1"/>
            <a:r>
              <a:rPr lang="en-US" dirty="0" smtClean="0"/>
              <a:t>This has been a breakthrough: SMT is now being applied to many problems</a:t>
            </a:r>
          </a:p>
          <a:p>
            <a:pPr lvl="1"/>
            <a:r>
              <a:rPr lang="en-US" dirty="0"/>
              <a:t>Microsoft use SMT to find bugs in Windows OS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This provides evidence that automatic verification </a:t>
            </a:r>
            <a:r>
              <a:rPr lang="en-US" dirty="0" smtClean="0"/>
              <a:t>within the </a:t>
            </a:r>
            <a:r>
              <a:rPr lang="en-US" dirty="0" err="1" smtClean="0"/>
              <a:t>SoS</a:t>
            </a:r>
            <a:r>
              <a:rPr lang="en-US" dirty="0" smtClean="0"/>
              <a:t> context is highly feasible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1388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SMT and Z3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SMT augments propositional with other decision procedures (notably for fragments of arithmetic)</a:t>
            </a:r>
          </a:p>
          <a:p>
            <a:r>
              <a:rPr lang="en-US" dirty="0" smtClean="0"/>
              <a:t>Z3 is a SMT </a:t>
            </a:r>
            <a:r>
              <a:rPr lang="en-US" dirty="0" err="1" smtClean="0"/>
              <a:t>prover</a:t>
            </a:r>
            <a:r>
              <a:rPr lang="en-US" dirty="0" smtClean="0"/>
              <a:t>, that also includes some </a:t>
            </a:r>
            <a:r>
              <a:rPr lang="en-US" dirty="0" err="1" smtClean="0"/>
              <a:t>undecidable</a:t>
            </a:r>
            <a:r>
              <a:rPr lang="en-US" dirty="0" smtClean="0"/>
              <a:t>  features: most notably quantifiers</a:t>
            </a:r>
          </a:p>
          <a:p>
            <a:r>
              <a:rPr lang="en-US" dirty="0"/>
              <a:t>I</a:t>
            </a:r>
            <a:r>
              <a:rPr lang="en-US" dirty="0" smtClean="0"/>
              <a:t>nteractive theorem </a:t>
            </a:r>
            <a:r>
              <a:rPr lang="en-US" dirty="0" err="1" smtClean="0"/>
              <a:t>provers</a:t>
            </a:r>
            <a:r>
              <a:rPr lang="en-US" dirty="0" smtClean="0"/>
              <a:t> </a:t>
            </a:r>
            <a:r>
              <a:rPr lang="en-US" dirty="0" smtClean="0"/>
              <a:t>such as Isabelle </a:t>
            </a:r>
            <a:r>
              <a:rPr lang="en-US" dirty="0" smtClean="0"/>
              <a:t>have </a:t>
            </a:r>
            <a:r>
              <a:rPr lang="en-US" dirty="0" smtClean="0"/>
              <a:t>incorporated SMT </a:t>
            </a:r>
            <a:r>
              <a:rPr lang="en-US" dirty="0" err="1" smtClean="0"/>
              <a:t>provers</a:t>
            </a:r>
            <a:r>
              <a:rPr lang="en-US" dirty="0" smtClean="0"/>
              <a:t> as “subroutines”</a:t>
            </a:r>
          </a:p>
          <a:p>
            <a:r>
              <a:rPr lang="en-US" dirty="0" smtClean="0"/>
              <a:t>Z3 just won the ACM </a:t>
            </a:r>
            <a:r>
              <a:rPr lang="en-US" dirty="0" err="1" smtClean="0"/>
              <a:t>SigPlan</a:t>
            </a:r>
            <a:r>
              <a:rPr lang="en-US" dirty="0" smtClean="0"/>
              <a:t> software </a:t>
            </a:r>
            <a:r>
              <a:rPr lang="en-US" dirty="0" smtClean="0"/>
              <a:t>award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6548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use of Z3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Represent a </a:t>
            </a:r>
            <a:r>
              <a:rPr lang="en-US" dirty="0" err="1" smtClean="0"/>
              <a:t>SoS</a:t>
            </a:r>
            <a:r>
              <a:rPr lang="en-US" dirty="0" smtClean="0"/>
              <a:t> architecture in Z3</a:t>
            </a:r>
          </a:p>
          <a:p>
            <a:pPr lvl="1"/>
            <a:r>
              <a:rPr lang="en-US" dirty="0" smtClean="0"/>
              <a:t>Pub/sub topics</a:t>
            </a:r>
          </a:p>
          <a:p>
            <a:pPr lvl="1"/>
            <a:r>
              <a:rPr lang="en-US" dirty="0" smtClean="0"/>
              <a:t>Service connectivity</a:t>
            </a:r>
          </a:p>
          <a:p>
            <a:pPr lvl="1"/>
            <a:r>
              <a:rPr lang="en-US" dirty="0" smtClean="0"/>
              <a:t>Message formats</a:t>
            </a:r>
          </a:p>
          <a:p>
            <a:pPr lvl="1"/>
            <a:r>
              <a:rPr lang="en-US" dirty="0" smtClean="0"/>
              <a:t>Message communication</a:t>
            </a:r>
          </a:p>
          <a:p>
            <a:pPr lvl="1"/>
            <a:r>
              <a:rPr lang="en-US" dirty="0" smtClean="0"/>
              <a:t>message dependencies</a:t>
            </a:r>
          </a:p>
          <a:p>
            <a:pPr lvl="1"/>
            <a:r>
              <a:rPr lang="en-US" dirty="0" smtClean="0"/>
              <a:t>channel latencies</a:t>
            </a:r>
          </a:p>
          <a:p>
            <a:r>
              <a:rPr lang="en-US" dirty="0" smtClean="0"/>
              <a:t>Used Z3 as a constraint solver to compute end-to-end latencies of message protocols</a:t>
            </a:r>
          </a:p>
          <a:p>
            <a:r>
              <a:rPr lang="en-US" dirty="0" smtClean="0"/>
              <a:t>Further work is to express in Z3 message traffic rates, channel bandwidth and analyze overall </a:t>
            </a:r>
            <a:r>
              <a:rPr lang="en-US" dirty="0" err="1" smtClean="0"/>
              <a:t>SoS</a:t>
            </a:r>
            <a:r>
              <a:rPr lang="en-US" dirty="0" smtClean="0"/>
              <a:t> timing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370651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SMT and Session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Session types are used to describe message protocols</a:t>
            </a:r>
          </a:p>
          <a:p>
            <a:r>
              <a:rPr lang="en-US" dirty="0" smtClean="0"/>
              <a:t>Type checking of session types validates compatibility of service contracts </a:t>
            </a:r>
          </a:p>
          <a:p>
            <a:r>
              <a:rPr lang="en-US" dirty="0" smtClean="0"/>
              <a:t>To apply Session Types to SIDE we need to identify relevant tool support and make enhancements for pub/sub unreliable communication etc.</a:t>
            </a:r>
          </a:p>
          <a:p>
            <a:r>
              <a:rPr lang="en-US" dirty="0" smtClean="0"/>
              <a:t>Type systems are defined by type inference rules that can be expressed in as theorem </a:t>
            </a:r>
            <a:r>
              <a:rPr lang="en-US" dirty="0" err="1" smtClean="0"/>
              <a:t>prover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Expressing Session Type rules in Z3 may be a better way to provide session type checking to SIDE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658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More Speculative Future </a:t>
            </a:r>
            <a:r>
              <a:rPr lang="en-US" dirty="0" smtClean="0"/>
              <a:t>Work: Use SMT to replace spreadsheets as the main tool for system analysis</a:t>
            </a:r>
          </a:p>
          <a:p>
            <a:pPr lvl="1"/>
            <a:r>
              <a:rPr lang="en-US" dirty="0" smtClean="0"/>
              <a:t>example needed</a:t>
            </a:r>
          </a:p>
          <a:p>
            <a:r>
              <a:rPr lang="en-US" dirty="0" smtClean="0"/>
              <a:t>While John complains of lack of innovation I think its a lack of a comprehensive overall story that drives a development plan.</a:t>
            </a:r>
          </a:p>
          <a:p>
            <a:pPr lvl="1"/>
            <a:r>
              <a:rPr lang="en-US" dirty="0" smtClean="0"/>
              <a:t>Have we missed the integration challenges? </a:t>
            </a:r>
          </a:p>
          <a:p>
            <a:pPr lvl="1"/>
            <a:r>
              <a:rPr lang="en-US" dirty="0" smtClean="0"/>
              <a:t>The problems we have identified are well studied</a:t>
            </a:r>
          </a:p>
          <a:p>
            <a:pPr lvl="2"/>
            <a:r>
              <a:rPr lang="en-US" dirty="0" smtClean="0"/>
              <a:t>protocol consistency UPAAL (using model checkers)</a:t>
            </a:r>
          </a:p>
          <a:p>
            <a:pPr lvl="2"/>
            <a:r>
              <a:rPr lang="en-US" dirty="0" smtClean="0"/>
              <a:t>Proxies and message format inconsistencies: Glue code synthesis</a:t>
            </a:r>
          </a:p>
        </p:txBody>
      </p:sp>
    </p:spTree>
    <p:extLst>
      <p:ext uri="{BB962C8B-B14F-4D97-AF65-F5344CB8AC3E}">
        <p14:creationId xmlns:p14="http://schemas.microsoft.com/office/powerpoint/2010/main" val="3745461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What we failed</a:t>
            </a:r>
            <a:r>
              <a:rPr lang="en-US" baseline="0" dirty="0" smtClean="0"/>
              <a:t> 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B</a:t>
            </a:r>
            <a:r>
              <a:rPr lang="en-US" dirty="0" smtClean="0"/>
              <a:t>y now we should have a definition of the language use to represent </a:t>
            </a:r>
            <a:r>
              <a:rPr lang="en-US" dirty="0" err="1" smtClean="0"/>
              <a:t>SoS</a:t>
            </a:r>
            <a:r>
              <a:rPr lang="en-US" dirty="0" smtClean="0"/>
              <a:t> assemblies.</a:t>
            </a:r>
          </a:p>
          <a:p>
            <a:pPr lvl="1"/>
            <a:r>
              <a:rPr lang="en-US" dirty="0" smtClean="0"/>
              <a:t>UML has many ways of describing architectures:</a:t>
            </a:r>
          </a:p>
          <a:p>
            <a:pPr lvl="2"/>
            <a:r>
              <a:rPr lang="en-US" dirty="0" smtClean="0"/>
              <a:t>e.g. timing annotations may be placed on sequence diagrams, in timing diagrams, using timeouts in state machines.</a:t>
            </a:r>
          </a:p>
          <a:p>
            <a:pPr lvl="1"/>
            <a:r>
              <a:rPr lang="en-US" dirty="0" smtClean="0"/>
              <a:t>This diversity has limited the tool development</a:t>
            </a:r>
          </a:p>
          <a:p>
            <a:pPr lvl="1"/>
            <a:r>
              <a:rPr lang="en-US" dirty="0" smtClean="0"/>
              <a:t>SIDE needs to commit to a specification style/notation, show how our sample problem (JSTARS UAV) is fully represented using that style.</a:t>
            </a:r>
          </a:p>
          <a:p>
            <a:pPr lvl="2"/>
            <a:r>
              <a:rPr lang="en-US" dirty="0" smtClean="0"/>
              <a:t>how is the overall architecture represented</a:t>
            </a:r>
          </a:p>
          <a:p>
            <a:r>
              <a:rPr lang="en-US" dirty="0" smtClean="0"/>
              <a:t>Innovation</a:t>
            </a:r>
          </a:p>
          <a:p>
            <a:pPr lvl="1"/>
            <a:r>
              <a:rPr lang="en-US" dirty="0" smtClean="0"/>
              <a:t>I’m not sure, for example, that using session types </a:t>
            </a:r>
            <a:r>
              <a:rPr lang="en-US" dirty="0" err="1" smtClean="0"/>
              <a:t>vs</a:t>
            </a:r>
            <a:r>
              <a:rPr lang="en-US" dirty="0" smtClean="0"/>
              <a:t> protocol state machines will lead to new innovations</a:t>
            </a:r>
          </a:p>
          <a:p>
            <a:pPr lvl="1"/>
            <a:r>
              <a:rPr lang="en-US" dirty="0" smtClean="0"/>
              <a:t>Since SMT is callable from Isabelle, how big of a change is it to emphasize Z3?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14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6762</TotalTime>
  <Words>490</Words>
  <Application>Microsoft Macintosh PowerPoint</Application>
  <PresentationFormat>On-screen Show (4:3)</PresentationFormat>
  <Paragraphs>49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Compositional Verification </vt:lpstr>
      <vt:lpstr>Background: What is SMT</vt:lpstr>
      <vt:lpstr>SMT and Z3</vt:lpstr>
      <vt:lpstr>SIDE use of Z3</vt:lpstr>
      <vt:lpstr>SMT and Session Types</vt:lpstr>
      <vt:lpstr>Comments</vt:lpstr>
      <vt:lpstr>What we failed to do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Compositional Verification New Approach</dc:title>
  <dc:creator>Allen Goldberg</dc:creator>
  <cp:lastModifiedBy>Allen Goldberg</cp:lastModifiedBy>
  <cp:revision>75</cp:revision>
  <cp:lastPrinted>2015-05-20T14:06:49Z</cp:lastPrinted>
  <dcterms:created xsi:type="dcterms:W3CDTF">2015-05-19T22:28:01Z</dcterms:created>
  <dcterms:modified xsi:type="dcterms:W3CDTF">2015-07-03T14:45:47Z</dcterms:modified>
</cp:coreProperties>
</file>