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준" initials="김" lastIdx="2" clrIdx="0">
    <p:extLst>
      <p:ext uri="{19B8F6BF-5375-455C-9EA6-DF929625EA0E}">
        <p15:presenceInfo xmlns:p15="http://schemas.microsoft.com/office/powerpoint/2012/main" userId="S::16100083@officestu.seoultech.ac.kr::b602b16e-0e65-4c00-ab1f-4b7c7847d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0955-9AAB-4308-8795-04E25424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EFFB-2040-4C2D-B3D0-0D41F013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0065-72A3-4B50-A1D9-4D45676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C4BC-A18D-44CC-9F27-0814CB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4DAB-F641-40F7-B8CE-8EF1AE62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8DA-8578-49B8-8DD8-30E59E5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89CBA-2DA0-4562-B492-B24FC4B8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DEF3-4037-4913-9B7D-1356979B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C52C-F74F-4B67-B441-E1ED02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C7-1ED9-4CD3-99E6-3BF646D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DBD7B-5899-451C-B67B-ABB9CF53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7C2-5E7A-4839-B6C0-7D58A1E2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40C00-23B3-4D69-9D9E-93E467F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58C5C-34BB-41EE-8D23-C9EC925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2003-2D14-4374-84CC-F79FE42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396-6075-4D2D-BC65-CACBD8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D339-9149-4A51-BBB2-4D3E4953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2447-1694-42C2-B9DD-1346507A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381A-1EC3-4188-9612-2992C49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945E-C012-496E-A1BE-B438120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EA1-B186-418B-B1A8-09920E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21E21-FD32-4E98-BA66-EF5FE68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F95-54CD-4D1C-8F6A-B3EE1F26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8F9F-3C61-4A7F-8D3E-EFF8EE8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69E-BEB9-47B9-AEA6-2FA146F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E74C-CB89-446D-8E63-9865B63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1321-9793-494D-A6F2-465C5BB1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6C9-564C-4EEE-8630-55798089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C2BBC-2CCB-4A0E-A7EC-E8B4ECF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39D97-ABA1-465C-9FB3-C054C7A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94883-EEF8-49B0-BA21-0EFA8A0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B377-1944-4733-9582-E163D9C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C3215-D3A3-4048-9C36-DA6E743A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B0AD-F548-4940-8216-1075FC42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6E5E6-7347-48AF-98B5-3ADB10B6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1FD7-DBEF-4314-8DB9-7207977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BC2CE-C7D7-4975-BB7D-BEEE0FC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E8335-7C48-458D-A952-4EF1D997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A1BA-B810-4629-8240-BA11A1A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993-834D-4842-96AE-0A2263C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D5BC-25BA-45D6-91F4-7080B4B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16DA7-5D70-416C-9CC1-959C589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D83F-0D99-463D-8E1E-0C99F6D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3B6E3-CE3D-4AAF-8EEB-40CC6C4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0F9-7812-4388-99B3-F60F8A5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CE5D0-95F4-49A8-8921-82151B1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6A65-780B-4A23-8A91-8FCA08D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B3BE-360E-4017-8A2B-AA3D7F5C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F0CB-B38F-4070-BB97-DA3C577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99E-D8EE-444A-92EA-38C5F62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E6B5-0A4A-4588-BAA4-E8B662D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29513-7BFA-4183-9EC7-2F172B4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4512-9BC7-4503-A2F7-0F0C342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AB1E2-F9A2-42B2-AAAA-7AD90CC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817CE-8C2D-4EBE-8A86-3F65E020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56EF0-FFC5-47DB-80C7-96F0619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2DB97-8527-4939-B398-BE9AE4F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E224-A8D6-4C03-8705-77122B8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5D552-3DA6-42AA-B33E-E5A61DC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C1EB-8C8B-4B0E-AC3C-04FB4562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9C67-62CF-4BF8-B802-F3520114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CF3D-38EE-4684-AFC9-14FEB541E72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9FF-D7D3-4ADE-8F58-1156BEE3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A4D0-5855-4DFD-ADB2-A028037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34577B-9BE3-4A9B-80A9-C09139318F3F}"/>
              </a:ext>
            </a:extLst>
          </p:cNvPr>
          <p:cNvCxnSpPr>
            <a:cxnSpLocks/>
          </p:cNvCxnSpPr>
          <p:nvPr/>
        </p:nvCxnSpPr>
        <p:spPr>
          <a:xfrm>
            <a:off x="3589020" y="2247676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578F64C0-77E1-44B7-BDC5-9168708067BD}"/>
              </a:ext>
            </a:extLst>
          </p:cNvPr>
          <p:cNvSpPr>
            <a:spLocks noChangeAspect="1"/>
          </p:cNvSpPr>
          <p:nvPr/>
        </p:nvSpPr>
        <p:spPr>
          <a:xfrm>
            <a:off x="48059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DA7EDF-EA2C-4DFD-9B18-06D2AB92CCBE}"/>
              </a:ext>
            </a:extLst>
          </p:cNvPr>
          <p:cNvSpPr>
            <a:spLocks noChangeAspect="1"/>
          </p:cNvSpPr>
          <p:nvPr/>
        </p:nvSpPr>
        <p:spPr>
          <a:xfrm>
            <a:off x="69776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>
            <a:off x="3610750" y="4035101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686E177-28E4-4806-AC57-7D41C5248504}"/>
              </a:ext>
            </a:extLst>
          </p:cNvPr>
          <p:cNvSpPr>
            <a:spLocks noChangeAspect="1"/>
          </p:cNvSpPr>
          <p:nvPr/>
        </p:nvSpPr>
        <p:spPr>
          <a:xfrm>
            <a:off x="48276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356BDC-E7E9-4C38-8F0A-5A8D3138A5BA}"/>
              </a:ext>
            </a:extLst>
          </p:cNvPr>
          <p:cNvSpPr>
            <a:spLocks noChangeAspect="1"/>
          </p:cNvSpPr>
          <p:nvPr/>
        </p:nvSpPr>
        <p:spPr>
          <a:xfrm>
            <a:off x="69993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/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/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/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blipFill>
                <a:blip r:embed="rId4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/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blipFill>
                <a:blip r:embed="rId5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/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blipFill>
                <a:blip r:embed="rId6"/>
                <a:stretch>
                  <a:fillRect l="-1515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/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blipFill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6E8FE95-36A5-48A8-9033-231376E97E1D}"/>
              </a:ext>
            </a:extLst>
          </p:cNvPr>
          <p:cNvSpPr txBox="1"/>
          <p:nvPr/>
        </p:nvSpPr>
        <p:spPr>
          <a:xfrm>
            <a:off x="4527832" y="1783465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C25A3-A3E4-4D5F-ABF6-BF34CBC1AA79}"/>
              </a:ext>
            </a:extLst>
          </p:cNvPr>
          <p:cNvSpPr txBox="1"/>
          <p:nvPr/>
        </p:nvSpPr>
        <p:spPr>
          <a:xfrm>
            <a:off x="5395950" y="3059668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173592-5AA6-4CA3-A9A5-18A99C9991E5}"/>
              </a:ext>
            </a:extLst>
          </p:cNvPr>
          <p:cNvCxnSpPr>
            <a:cxnSpLocks/>
          </p:cNvCxnSpPr>
          <p:nvPr/>
        </p:nvCxnSpPr>
        <p:spPr>
          <a:xfrm>
            <a:off x="6825260" y="2063010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A5280A-5C63-4779-A6B8-16FAFD430E33}"/>
              </a:ext>
            </a:extLst>
          </p:cNvPr>
          <p:cNvCxnSpPr>
            <a:cxnSpLocks/>
          </p:cNvCxnSpPr>
          <p:nvPr/>
        </p:nvCxnSpPr>
        <p:spPr>
          <a:xfrm>
            <a:off x="4667950" y="3850435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/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blipFill>
                <a:blip r:embed="rId8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/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blipFill>
                <a:blip r:embed="rId9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E4A4046-C898-4CBC-8D24-5FAF8701CF9D}"/>
              </a:ext>
            </a:extLst>
          </p:cNvPr>
          <p:cNvSpPr txBox="1"/>
          <p:nvPr/>
        </p:nvSpPr>
        <p:spPr>
          <a:xfrm>
            <a:off x="5357850" y="1362087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F5331-163F-47A0-8BE5-7F92D967DD09}"/>
              </a:ext>
            </a:extLst>
          </p:cNvPr>
          <p:cNvSpPr txBox="1"/>
          <p:nvPr/>
        </p:nvSpPr>
        <p:spPr>
          <a:xfrm>
            <a:off x="6721262" y="3575926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4A7D23-7431-413B-98D7-EF5952E41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152" t="32034" r="24584" b="30139"/>
          <a:stretch/>
        </p:blipFill>
        <p:spPr>
          <a:xfrm>
            <a:off x="887014" y="1293538"/>
            <a:ext cx="5208986" cy="34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C79899-BDE3-4A6A-96AC-FB43E4113A2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BD2957-056F-4CA5-A068-540E55CFE50F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8770F50C-3491-4BBA-8BEA-0AE49785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E0EAF2F-44A7-4651-8A35-8FCBF4C1F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5C804AA-76C6-4844-A655-C0106AE73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947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205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F8255-50D9-4514-9F1D-57D545C82F37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CED7D5F-E7E8-4BC4-AFFC-3C759AC4A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B9C2A20-3060-409D-9F3B-9BD5DD6F6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41849B0-EE85-46C2-9CF6-740A74116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A241696E-7340-4D13-98AF-8C73A6201F8C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8CDDB8E-5B3C-48B2-9752-090CB2F0B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41FCE4-E09F-43ED-B437-D45649E9C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1EE882FA-16E3-4902-908F-7864386FFD4A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040BF3A-9712-4EBB-AE26-17C9259C0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500505B-2090-4CD7-B52F-92C7A9DB6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066165DC-3E8F-4E09-996E-0FA3EE35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75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2BB45716-8D8E-4B51-BE78-7CB1F60B4EC7}"/>
              </a:ext>
            </a:extLst>
          </p:cNvPr>
          <p:cNvGrpSpPr/>
          <p:nvPr/>
        </p:nvGrpSpPr>
        <p:grpSpPr>
          <a:xfrm>
            <a:off x="1742605" y="223525"/>
            <a:ext cx="7463206" cy="6039689"/>
            <a:chOff x="1742605" y="223525"/>
            <a:chExt cx="7463206" cy="60396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708348" y="223525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8770F50C-3491-4BBA-8BEA-0AE49785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3038466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E0EAF2F-44A7-4651-8A35-8FCBF4C1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C804AA-76C6-4844-A655-C0106AE73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/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/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/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8255-50D9-4514-9F1D-57D545C82F37}"/>
                </a:ext>
              </a:extLst>
            </p:cNvPr>
            <p:cNvSpPr txBox="1"/>
            <p:nvPr/>
          </p:nvSpPr>
          <p:spPr>
            <a:xfrm>
              <a:off x="6769747" y="2592902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CED7D5F-E7E8-4BC4-AFFC-3C759AC4AD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2876045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/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9C2A20-3060-409D-9F3B-9BD5DD6F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1068856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41849B0-EE85-46C2-9CF6-740A74116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526" y="3038466"/>
              <a:ext cx="1263396" cy="626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A241696E-7340-4D13-98AF-8C73A6201F8C}"/>
                </a:ext>
              </a:extLst>
            </p:cNvPr>
            <p:cNvSpPr/>
            <p:nvPr/>
          </p:nvSpPr>
          <p:spPr>
            <a:xfrm>
              <a:off x="1742605" y="1486236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8CDDB8E-5B3C-48B2-9752-090CB2F0B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B41FCE4-E09F-43ED-B437-D45649E9C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id="{1EE882FA-16E3-4902-908F-7864386FFD4A}"/>
                </a:ext>
              </a:extLst>
            </p:cNvPr>
            <p:cNvSpPr/>
            <p:nvPr/>
          </p:nvSpPr>
          <p:spPr>
            <a:xfrm>
              <a:off x="3316649" y="1943515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40BF3A-9712-4EBB-AE26-17C9259C0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00505B-2090-4CD7-B52F-92C7A9DB6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2984134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6165DC-3E8F-4E09-996E-0FA3EE357F1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1943515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/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/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/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231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4883483-1912-4198-9305-4A2177A6AA3D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5788750"/>
              <a:ext cx="5724410" cy="35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5CD6F8-E46A-43BE-9F34-16BA1693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F5A9D88-A985-45C9-809D-37136641E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/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/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/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7F6FE4-C84B-4A23-8233-EFD5964EFA4B}"/>
                </a:ext>
              </a:extLst>
            </p:cNvPr>
            <p:cNvSpPr txBox="1"/>
            <p:nvPr/>
          </p:nvSpPr>
          <p:spPr>
            <a:xfrm>
              <a:off x="6769747" y="5346718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85BF768-ED25-4929-BCE7-7C54D7A12D9C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5629861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/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7956E60-36B3-44C1-B80A-3FC4F19EB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3822672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E5EA02A-E026-4DE3-828D-BF3E44F61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1539" y="5346718"/>
              <a:ext cx="1491412" cy="750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04DEC5BA-8315-4685-AF9B-04780DA145B4}"/>
                </a:ext>
              </a:extLst>
            </p:cNvPr>
            <p:cNvSpPr/>
            <p:nvPr/>
          </p:nvSpPr>
          <p:spPr>
            <a:xfrm>
              <a:off x="1742605" y="4240052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2DA373-695C-42E6-BEEF-9A49EDBB1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AD3500-C038-46CD-970C-CE27E0FA3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중괄호 51">
              <a:extLst>
                <a:ext uri="{FF2B5EF4-FFF2-40B4-BE49-F238E27FC236}">
                  <a16:creationId xmlns:a16="http://schemas.microsoft.com/office/drawing/2014/main" id="{A8C78DDA-9E00-4E4B-98B2-60F2D10EE0C6}"/>
                </a:ext>
              </a:extLst>
            </p:cNvPr>
            <p:cNvSpPr/>
            <p:nvPr/>
          </p:nvSpPr>
          <p:spPr>
            <a:xfrm>
              <a:off x="3316649" y="4697331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7CCE6CF-5C98-4561-BA1C-2D94E9959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EDD4FA9-F541-4AE9-8A64-E4ACEE87D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57379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152703-8B30-4B83-B64F-AC497BA0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4697331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/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/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/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8462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ECD9BC6-EFE5-4693-A78F-252EF7DD0573}"/>
                </a:ext>
              </a:extLst>
            </p:cNvPr>
            <p:cNvSpPr/>
            <p:nvPr/>
          </p:nvSpPr>
          <p:spPr>
            <a:xfrm>
              <a:off x="5295793" y="3324732"/>
              <a:ext cx="225210" cy="54747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2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C6792F-E73D-44D5-9628-8117DBF3DAC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3742DF-9E77-4ADB-A9DA-5DF843BE6E54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729FB2-90E5-48E2-8C8C-A8EEE57001C3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931544F8-6A3C-4779-9067-E2E0B8A9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298F41F-0C4F-463E-85DD-2B2F75C2A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EA63BE7-BE9C-4BA0-80AF-40DBBCDB2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579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641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DEFC2-7EEA-4C6F-95F8-2CA41FAC6503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18C5CAC-F82D-4A89-A6FB-03BC0A01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29161C-1EA1-418B-95BA-B417D5761E7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E40A495-E731-45D5-B15A-544FDF8BC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3DD929E-D94F-4AE2-8E8B-61C24A487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492EE912-F2A9-4990-B224-74B949076469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8D28B60-66ED-41D4-9266-DACA9C6E2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F754C2C-66BE-49A6-9B06-B6CF0E4A3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왼쪽 중괄호 18">
                <a:extLst>
                  <a:ext uri="{FF2B5EF4-FFF2-40B4-BE49-F238E27FC236}">
                    <a16:creationId xmlns:a16="http://schemas.microsoft.com/office/drawing/2014/main" id="{0954936C-69F4-49F3-9108-5B69EB6B4B03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68A7DA8-9F89-4E91-B065-6341C321F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E81413-2CEC-4AAE-AD2A-234961413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F7010656-CC8D-4E21-B0F4-CAF3BCAE9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8468DBA-960F-4C2F-A9CC-8C477ED0618F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615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98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김영준</dc:creator>
  <cp:lastModifiedBy>김영준</cp:lastModifiedBy>
  <cp:revision>6</cp:revision>
  <dcterms:created xsi:type="dcterms:W3CDTF">2020-10-28T03:26:02Z</dcterms:created>
  <dcterms:modified xsi:type="dcterms:W3CDTF">2020-10-30T02:58:24Z</dcterms:modified>
</cp:coreProperties>
</file>