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영준" initials="김" lastIdx="2" clrIdx="0">
    <p:extLst>
      <p:ext uri="{19B8F6BF-5375-455C-9EA6-DF929625EA0E}">
        <p15:presenceInfo xmlns:p15="http://schemas.microsoft.com/office/powerpoint/2012/main" userId="S::16100083@officestu.seoultech.ac.kr::b602b16e-0e65-4c00-ab1f-4b7c7847dc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27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80955-9AAB-4308-8795-04E25424A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ECEFFB-2040-4C2D-B3D0-0D41F013A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610065-72A3-4B50-A1D9-4D456765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79C4BC-A18D-44CC-9F27-0814CBBA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B4DAB-F641-40F7-B8CE-8EF1AE62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90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088DA-8578-49B8-8DD8-30E59E5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789CBA-2DA0-4562-B492-B24FC4B8A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FDEF3-4037-4913-9B7D-1356979B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FC52C-F74F-4B67-B441-E1ED021D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F1CBC7-1ED9-4CD3-99E6-3BF646DC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1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EDBD7B-5899-451C-B67B-ABB9CF534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2C67C2-5E7A-4839-B6C0-7D58A1E2B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40C00-23B3-4D69-9D9E-93E467F8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658C5C-34BB-41EE-8D23-C9EC925D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B2003-2D14-4374-84CC-F79FE427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96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37396-6075-4D2D-BC65-CACBD8F5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AD339-9149-4A51-BBB2-4D3E49532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E2447-1694-42C2-B9DD-1346507A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8381A-1EC3-4188-9612-2992C491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F945E-C012-496E-A1BE-B4381208A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9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A7EA1-B186-418B-B1A8-09920EF82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D21E21-FD32-4E98-BA66-EF5FE68DD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B1F95-54CD-4D1C-8F6A-B3EE1F26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58F9F-3C61-4A7F-8D3E-EFF8EE8AE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DD269E-BEB9-47B9-AEA6-2FA146FA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9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8E74C-CB89-446D-8E63-9865B63F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1321-9793-494D-A6F2-465C5BB1D1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25D6C9-564C-4EEE-8630-55798089A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CC2BBC-2CCB-4A0E-A7EC-E8B4ECFA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B39D97-ABA1-465C-9FB3-C054C7A6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D94883-EEF8-49B0-BA21-0EFA8A06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5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AB377-1944-4733-9582-E163D9C0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BC3215-D3A3-4048-9C36-DA6E743AA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C3B0AD-F548-4940-8216-1075FC42F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56E5E6-7347-48AF-98B5-3ADB10B6D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641FD7-DBEF-4314-8DB9-7207977C6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6BC2CE-C7D7-4975-BB7D-BEEE0FC1B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EE8335-7C48-458D-A952-4EF1D997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A9A1BA-B810-4629-8240-BA11A1A9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0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A8993-834D-4842-96AE-0A2263C8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63D5BC-25BA-45D6-91F4-7080B4B5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716DA7-5D70-416C-9CC1-959C5898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6ED83F-0D99-463D-8E1E-0C99F6D2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758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83B6E3-CE3D-4AAF-8EEB-40CC6C49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2C20F9-7812-4388-99B3-F60F8A55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4CE5D0-95F4-49A8-8921-82151B1B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00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36A65-780B-4A23-8A91-8FCA08DC4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39B3BE-360E-4017-8A2B-AA3D7F5C9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8EF0CB-B38F-4070-BB97-DA3C57736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7A199E-D8EE-444A-92EA-38C5F6208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AAE6B5-0A4A-4588-BAA4-E8B662D2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C29513-7BFA-4183-9EC7-2F172B4E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70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A4512-9BC7-4503-A2F7-0F0C3422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9AB1E2-F9A2-42B2-AAAA-7AD90CC42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7817CE-8C2D-4EBE-8A86-3F65E0203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956EF0-FFC5-47DB-80C7-96F0619B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D2DB97-8527-4939-B398-BE9AE4F7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DCE224-A8D6-4C03-8705-77122B86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36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5D552-3DA6-42AA-B33E-E5A61DC4B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30C1EB-8C8B-4B0E-AC3C-04FB45621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99C67-62CF-4BF8-B802-F35201148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3CF3D-38EE-4684-AFC9-14FEB541E724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AA9FF-D7D3-4ADE-8F58-1156BEE37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4BA4D0-5855-4DFD-ADB2-A028037FC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36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D34577B-9BE3-4A9B-80A9-C09139318F3F}"/>
              </a:ext>
            </a:extLst>
          </p:cNvPr>
          <p:cNvCxnSpPr>
            <a:cxnSpLocks/>
          </p:cNvCxnSpPr>
          <p:nvPr/>
        </p:nvCxnSpPr>
        <p:spPr>
          <a:xfrm>
            <a:off x="3589020" y="2247676"/>
            <a:ext cx="4632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578F64C0-77E1-44B7-BDC5-9168708067BD}"/>
              </a:ext>
            </a:extLst>
          </p:cNvPr>
          <p:cNvSpPr>
            <a:spLocks noChangeAspect="1"/>
          </p:cNvSpPr>
          <p:nvPr/>
        </p:nvSpPr>
        <p:spPr>
          <a:xfrm>
            <a:off x="4805960" y="2196876"/>
            <a:ext cx="101600" cy="101600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7DA7EDF-EA2C-4DFD-9B18-06D2AB92CCBE}"/>
              </a:ext>
            </a:extLst>
          </p:cNvPr>
          <p:cNvSpPr>
            <a:spLocks noChangeAspect="1"/>
          </p:cNvSpPr>
          <p:nvPr/>
        </p:nvSpPr>
        <p:spPr>
          <a:xfrm>
            <a:off x="6977660" y="2196876"/>
            <a:ext cx="101600" cy="101600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060693-13C5-4B9E-AD12-A92E1593583C}"/>
              </a:ext>
            </a:extLst>
          </p:cNvPr>
          <p:cNvCxnSpPr>
            <a:cxnSpLocks/>
          </p:cNvCxnSpPr>
          <p:nvPr/>
        </p:nvCxnSpPr>
        <p:spPr>
          <a:xfrm>
            <a:off x="3610750" y="4035101"/>
            <a:ext cx="4632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3686E177-28E4-4806-AC57-7D41C5248504}"/>
              </a:ext>
            </a:extLst>
          </p:cNvPr>
          <p:cNvSpPr>
            <a:spLocks noChangeAspect="1"/>
          </p:cNvSpPr>
          <p:nvPr/>
        </p:nvSpPr>
        <p:spPr>
          <a:xfrm>
            <a:off x="4827690" y="3984301"/>
            <a:ext cx="101600" cy="101600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9356BDC-E7E9-4C38-8F0A-5A8D3138A5BA}"/>
              </a:ext>
            </a:extLst>
          </p:cNvPr>
          <p:cNvSpPr>
            <a:spLocks noChangeAspect="1"/>
          </p:cNvSpPr>
          <p:nvPr/>
        </p:nvSpPr>
        <p:spPr>
          <a:xfrm>
            <a:off x="6999390" y="3984301"/>
            <a:ext cx="101600" cy="101600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B2F4E1-4AE8-4758-AE82-D061F5D08C6F}"/>
                  </a:ext>
                </a:extLst>
              </p:cNvPr>
              <p:cNvSpPr txBox="1"/>
              <p:nvPr/>
            </p:nvSpPr>
            <p:spPr>
              <a:xfrm>
                <a:off x="4755440" y="2349276"/>
                <a:ext cx="233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B2F4E1-4AE8-4758-AE82-D061F5D08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440" y="2349276"/>
                <a:ext cx="233680" cy="369332"/>
              </a:xfrm>
              <a:prstGeom prst="rect">
                <a:avLst/>
              </a:prstGeom>
              <a:blipFill>
                <a:blip r:embed="rId2"/>
                <a:stretch>
                  <a:fillRect l="-26316" r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0333B4-A369-4822-B2A7-30E2EA3643C0}"/>
                  </a:ext>
                </a:extLst>
              </p:cNvPr>
              <p:cNvSpPr txBox="1"/>
              <p:nvPr/>
            </p:nvSpPr>
            <p:spPr>
              <a:xfrm>
                <a:off x="4761650" y="4136701"/>
                <a:ext cx="233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0333B4-A369-4822-B2A7-30E2EA364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650" y="4136701"/>
                <a:ext cx="233680" cy="369332"/>
              </a:xfrm>
              <a:prstGeom prst="rect">
                <a:avLst/>
              </a:prstGeom>
              <a:blipFill>
                <a:blip r:embed="rId3"/>
                <a:stretch>
                  <a:fillRect l="-26316" r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D80309-800D-4340-BE30-0589BDB0477C}"/>
                  </a:ext>
                </a:extLst>
              </p:cNvPr>
              <p:cNvSpPr txBox="1"/>
              <p:nvPr/>
            </p:nvSpPr>
            <p:spPr>
              <a:xfrm>
                <a:off x="6911620" y="2349276"/>
                <a:ext cx="233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D80309-800D-4340-BE30-0589BDB04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620" y="2349276"/>
                <a:ext cx="233680" cy="369332"/>
              </a:xfrm>
              <a:prstGeom prst="rect">
                <a:avLst/>
              </a:prstGeom>
              <a:blipFill>
                <a:blip r:embed="rId4"/>
                <a:stretch>
                  <a:fillRect l="-31579" r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43D9399-C39F-4728-A40E-9A50B6A4BAAC}"/>
                  </a:ext>
                </a:extLst>
              </p:cNvPr>
              <p:cNvSpPr txBox="1"/>
              <p:nvPr/>
            </p:nvSpPr>
            <p:spPr>
              <a:xfrm>
                <a:off x="6984150" y="4138263"/>
                <a:ext cx="233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43D9399-C39F-4728-A40E-9A50B6A4B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150" y="4138263"/>
                <a:ext cx="233680" cy="369332"/>
              </a:xfrm>
              <a:prstGeom prst="rect">
                <a:avLst/>
              </a:prstGeom>
              <a:blipFill>
                <a:blip r:embed="rId5"/>
                <a:stretch>
                  <a:fillRect l="-31579" r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5D47BC2-D379-447E-AB06-6B09EF7D785C}"/>
                  </a:ext>
                </a:extLst>
              </p:cNvPr>
              <p:cNvSpPr txBox="1"/>
              <p:nvPr/>
            </p:nvSpPr>
            <p:spPr>
              <a:xfrm>
                <a:off x="8243710" y="3850435"/>
                <a:ext cx="398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5D47BC2-D379-447E-AB06-6B09EF7D7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710" y="3850435"/>
                <a:ext cx="398500" cy="369332"/>
              </a:xfrm>
              <a:prstGeom prst="rect">
                <a:avLst/>
              </a:prstGeom>
              <a:blipFill>
                <a:blip r:embed="rId6"/>
                <a:stretch>
                  <a:fillRect l="-1515"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A325FB-FB55-4DAB-8C0B-919462901935}"/>
                  </a:ext>
                </a:extLst>
              </p:cNvPr>
              <p:cNvSpPr txBox="1"/>
              <p:nvPr/>
            </p:nvSpPr>
            <p:spPr>
              <a:xfrm>
                <a:off x="8221980" y="2063010"/>
                <a:ext cx="398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A325FB-FB55-4DAB-8C0B-919462901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980" y="2063010"/>
                <a:ext cx="398500" cy="369332"/>
              </a:xfrm>
              <a:prstGeom prst="rect">
                <a:avLst/>
              </a:prstGeom>
              <a:blipFill>
                <a:blip r:embed="rId7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6E8FE95-36A5-48A8-9033-231376E97E1D}"/>
              </a:ext>
            </a:extLst>
          </p:cNvPr>
          <p:cNvSpPr txBox="1"/>
          <p:nvPr/>
        </p:nvSpPr>
        <p:spPr>
          <a:xfrm>
            <a:off x="4527832" y="1783465"/>
            <a:ext cx="65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정지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4C25A3-A3E4-4D5F-ABF6-BF34CBC1AA79}"/>
              </a:ext>
            </a:extLst>
          </p:cNvPr>
          <p:cNvSpPr txBox="1"/>
          <p:nvPr/>
        </p:nvSpPr>
        <p:spPr>
          <a:xfrm>
            <a:off x="5395950" y="3059668"/>
            <a:ext cx="14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&lt;B</a:t>
            </a:r>
            <a:r>
              <a:rPr lang="ko-KR" altLang="en-US" dirty="0"/>
              <a:t>좌표계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2173592-5AA6-4CA3-A9A5-18A99C9991E5}"/>
              </a:ext>
            </a:extLst>
          </p:cNvPr>
          <p:cNvCxnSpPr>
            <a:cxnSpLocks/>
          </p:cNvCxnSpPr>
          <p:nvPr/>
        </p:nvCxnSpPr>
        <p:spPr>
          <a:xfrm>
            <a:off x="6825260" y="2063010"/>
            <a:ext cx="4267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3A5280A-5C63-4779-A6B8-16FAFD430E33}"/>
              </a:ext>
            </a:extLst>
          </p:cNvPr>
          <p:cNvCxnSpPr>
            <a:cxnSpLocks/>
          </p:cNvCxnSpPr>
          <p:nvPr/>
        </p:nvCxnSpPr>
        <p:spPr>
          <a:xfrm>
            <a:off x="4667950" y="3850435"/>
            <a:ext cx="426720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D04AD4-EB8D-4D75-8DB6-9B1DB3566699}"/>
                  </a:ext>
                </a:extLst>
              </p:cNvPr>
              <p:cNvSpPr txBox="1"/>
              <p:nvPr/>
            </p:nvSpPr>
            <p:spPr>
              <a:xfrm>
                <a:off x="6933350" y="1702945"/>
                <a:ext cx="233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D04AD4-EB8D-4D75-8DB6-9B1DB3566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350" y="1702945"/>
                <a:ext cx="233680" cy="369332"/>
              </a:xfrm>
              <a:prstGeom prst="rect">
                <a:avLst/>
              </a:prstGeom>
              <a:blipFill>
                <a:blip r:embed="rId8"/>
                <a:stretch>
                  <a:fillRect l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F7499F9-30BA-4DCF-AEA2-63BE3A62C4B1}"/>
                  </a:ext>
                </a:extLst>
              </p:cNvPr>
              <p:cNvSpPr txBox="1"/>
              <p:nvPr/>
            </p:nvSpPr>
            <p:spPr>
              <a:xfrm>
                <a:off x="4777170" y="3481103"/>
                <a:ext cx="233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F7499F9-30BA-4DCF-AEA2-63BE3A62C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170" y="3481103"/>
                <a:ext cx="233680" cy="369332"/>
              </a:xfrm>
              <a:prstGeom prst="rect">
                <a:avLst/>
              </a:prstGeom>
              <a:blipFill>
                <a:blip r:embed="rId9"/>
                <a:stretch>
                  <a:fillRect l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0E4A4046-C898-4CBC-8D24-5FAF8701CF9D}"/>
              </a:ext>
            </a:extLst>
          </p:cNvPr>
          <p:cNvSpPr txBox="1"/>
          <p:nvPr/>
        </p:nvSpPr>
        <p:spPr>
          <a:xfrm>
            <a:off x="5357850" y="1362087"/>
            <a:ext cx="14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&lt;A</a:t>
            </a:r>
            <a:r>
              <a:rPr lang="ko-KR" altLang="en-US" dirty="0"/>
              <a:t>좌표계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4F5331-163F-47A0-8BE5-7F92D967DD09}"/>
              </a:ext>
            </a:extLst>
          </p:cNvPr>
          <p:cNvSpPr txBox="1"/>
          <p:nvPr/>
        </p:nvSpPr>
        <p:spPr>
          <a:xfrm>
            <a:off x="6721262" y="3575926"/>
            <a:ext cx="65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정지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A4A7D23-7431-413B-98D7-EF5952E41FB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1152" t="32034" r="24584" b="30139"/>
          <a:stretch/>
        </p:blipFill>
        <p:spPr>
          <a:xfrm>
            <a:off x="887014" y="1293538"/>
            <a:ext cx="5208986" cy="348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9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김영준</dc:creator>
  <cp:lastModifiedBy>김영준</cp:lastModifiedBy>
  <cp:revision>2</cp:revision>
  <dcterms:created xsi:type="dcterms:W3CDTF">2020-10-28T03:26:02Z</dcterms:created>
  <dcterms:modified xsi:type="dcterms:W3CDTF">2020-10-28T03:37:25Z</dcterms:modified>
</cp:coreProperties>
</file>