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준" initials="김" lastIdx="2" clrIdx="0">
    <p:extLst>
      <p:ext uri="{19B8F6BF-5375-455C-9EA6-DF929625EA0E}">
        <p15:presenceInfo xmlns:p15="http://schemas.microsoft.com/office/powerpoint/2012/main" userId="S::16100083@officestu.seoultech.ac.kr::b602b16e-0e65-4c00-ab1f-4b7c7847dc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80955-9AAB-4308-8795-04E25424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CEFFB-2040-4C2D-B3D0-0D41F013A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10065-72A3-4B50-A1D9-4D456765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9C4BC-A18D-44CC-9F27-0814CBBA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4DAB-F641-40F7-B8CE-8EF1AE62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088DA-8578-49B8-8DD8-30E59E5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89CBA-2DA0-4562-B492-B24FC4B8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FDEF3-4037-4913-9B7D-1356979B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FC52C-F74F-4B67-B441-E1ED021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1CBC7-1ED9-4CD3-99E6-3BF646D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DBD7B-5899-451C-B67B-ABB9CF534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7C2-5E7A-4839-B6C0-7D58A1E2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40C00-23B3-4D69-9D9E-93E467F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58C5C-34BB-41EE-8D23-C9EC925D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B2003-2D14-4374-84CC-F79FE427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6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7396-6075-4D2D-BC65-CACBD8F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AD339-9149-4A51-BBB2-4D3E4953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E2447-1694-42C2-B9DD-1346507A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8381A-1EC3-4188-9612-2992C491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945E-C012-496E-A1BE-B4381208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A7EA1-B186-418B-B1A8-09920EF8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21E21-FD32-4E98-BA66-EF5FE68D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B1F95-54CD-4D1C-8F6A-B3EE1F26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58F9F-3C61-4A7F-8D3E-EFF8EE8A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D269E-BEB9-47B9-AEA6-2FA146FA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E74C-CB89-446D-8E63-9865B63F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1321-9793-494D-A6F2-465C5BB1D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D6C9-564C-4EEE-8630-55798089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C2BBC-2CCB-4A0E-A7EC-E8B4ECF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39D97-ABA1-465C-9FB3-C054C7A6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94883-EEF8-49B0-BA21-0EFA8A06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B377-1944-4733-9582-E163D9C0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C3215-D3A3-4048-9C36-DA6E743A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3B0AD-F548-4940-8216-1075FC42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6E5E6-7347-48AF-98B5-3ADB10B6D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41FD7-DBEF-4314-8DB9-7207977C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BC2CE-C7D7-4975-BB7D-BEEE0FC1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E8335-7C48-458D-A952-4EF1D997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A9A1BA-B810-4629-8240-BA11A1A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993-834D-4842-96AE-0A2263C8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3D5BC-25BA-45D6-91F4-7080B4B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16DA7-5D70-416C-9CC1-959C589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ED83F-0D99-463D-8E1E-0C99F6D2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3B6E3-CE3D-4AAF-8EEB-40CC6C49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C20F9-7812-4388-99B3-F60F8A5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CE5D0-95F4-49A8-8921-82151B1B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6A65-780B-4A23-8A91-8FCA08DC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9B3BE-360E-4017-8A2B-AA3D7F5C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EF0CB-B38F-4070-BB97-DA3C5773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A199E-D8EE-444A-92EA-38C5F620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AE6B5-0A4A-4588-BAA4-E8B662D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29513-7BFA-4183-9EC7-2F172B4E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A4512-9BC7-4503-A2F7-0F0C3422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AB1E2-F9A2-42B2-AAAA-7AD90CC42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817CE-8C2D-4EBE-8A86-3F65E020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56EF0-FFC5-47DB-80C7-96F0619B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2DB97-8527-4939-B398-BE9AE4F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CE224-A8D6-4C03-8705-77122B86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5D552-3DA6-42AA-B33E-E5A61DC4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0C1EB-8C8B-4B0E-AC3C-04FB4562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99C67-62CF-4BF8-B802-F35201148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CF3D-38EE-4684-AFC9-14FEB541E72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AA9FF-D7D3-4ADE-8F58-1156BEE3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BA4D0-5855-4DFD-ADB2-A028037F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34577B-9BE3-4A9B-80A9-C09139318F3F}"/>
              </a:ext>
            </a:extLst>
          </p:cNvPr>
          <p:cNvCxnSpPr>
            <a:cxnSpLocks/>
          </p:cNvCxnSpPr>
          <p:nvPr/>
        </p:nvCxnSpPr>
        <p:spPr>
          <a:xfrm>
            <a:off x="3589020" y="2247676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578F64C0-77E1-44B7-BDC5-9168708067BD}"/>
              </a:ext>
            </a:extLst>
          </p:cNvPr>
          <p:cNvSpPr>
            <a:spLocks noChangeAspect="1"/>
          </p:cNvSpPr>
          <p:nvPr/>
        </p:nvSpPr>
        <p:spPr>
          <a:xfrm>
            <a:off x="48059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DA7EDF-EA2C-4DFD-9B18-06D2AB92CCBE}"/>
              </a:ext>
            </a:extLst>
          </p:cNvPr>
          <p:cNvSpPr>
            <a:spLocks noChangeAspect="1"/>
          </p:cNvSpPr>
          <p:nvPr/>
        </p:nvSpPr>
        <p:spPr>
          <a:xfrm>
            <a:off x="69776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60693-13C5-4B9E-AD12-A92E1593583C}"/>
              </a:ext>
            </a:extLst>
          </p:cNvPr>
          <p:cNvCxnSpPr>
            <a:cxnSpLocks/>
          </p:cNvCxnSpPr>
          <p:nvPr/>
        </p:nvCxnSpPr>
        <p:spPr>
          <a:xfrm>
            <a:off x="3610750" y="4035101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686E177-28E4-4806-AC57-7D41C5248504}"/>
              </a:ext>
            </a:extLst>
          </p:cNvPr>
          <p:cNvSpPr>
            <a:spLocks noChangeAspect="1"/>
          </p:cNvSpPr>
          <p:nvPr/>
        </p:nvSpPr>
        <p:spPr>
          <a:xfrm>
            <a:off x="48276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356BDC-E7E9-4C38-8F0A-5A8D3138A5BA}"/>
              </a:ext>
            </a:extLst>
          </p:cNvPr>
          <p:cNvSpPr>
            <a:spLocks noChangeAspect="1"/>
          </p:cNvSpPr>
          <p:nvPr/>
        </p:nvSpPr>
        <p:spPr>
          <a:xfrm>
            <a:off x="69993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/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blipFill>
                <a:blip r:embed="rId2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/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blipFill>
                <a:blip r:embed="rId3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/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blipFill>
                <a:blip r:embed="rId4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/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blipFill>
                <a:blip r:embed="rId5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/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blipFill>
                <a:blip r:embed="rId6"/>
                <a:stretch>
                  <a:fillRect l="-1515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/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blipFill>
                <a:blip r:embed="rId7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6E8FE95-36A5-48A8-9033-231376E97E1D}"/>
              </a:ext>
            </a:extLst>
          </p:cNvPr>
          <p:cNvSpPr txBox="1"/>
          <p:nvPr/>
        </p:nvSpPr>
        <p:spPr>
          <a:xfrm>
            <a:off x="4527832" y="1783465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C25A3-A3E4-4D5F-ABF6-BF34CBC1AA79}"/>
              </a:ext>
            </a:extLst>
          </p:cNvPr>
          <p:cNvSpPr txBox="1"/>
          <p:nvPr/>
        </p:nvSpPr>
        <p:spPr>
          <a:xfrm>
            <a:off x="5395950" y="3059668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&lt;B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173592-5AA6-4CA3-A9A5-18A99C9991E5}"/>
              </a:ext>
            </a:extLst>
          </p:cNvPr>
          <p:cNvCxnSpPr>
            <a:cxnSpLocks/>
          </p:cNvCxnSpPr>
          <p:nvPr/>
        </p:nvCxnSpPr>
        <p:spPr>
          <a:xfrm>
            <a:off x="6825260" y="2063010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A5280A-5C63-4779-A6B8-16FAFD430E33}"/>
              </a:ext>
            </a:extLst>
          </p:cNvPr>
          <p:cNvCxnSpPr>
            <a:cxnSpLocks/>
          </p:cNvCxnSpPr>
          <p:nvPr/>
        </p:nvCxnSpPr>
        <p:spPr>
          <a:xfrm>
            <a:off x="4667950" y="3850435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/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blipFill>
                <a:blip r:embed="rId8"/>
                <a:stretch>
                  <a:fillRect l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/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blipFill>
                <a:blip r:embed="rId9"/>
                <a:stretch>
                  <a:fillRect l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E4A4046-C898-4CBC-8D24-5FAF8701CF9D}"/>
              </a:ext>
            </a:extLst>
          </p:cNvPr>
          <p:cNvSpPr txBox="1"/>
          <p:nvPr/>
        </p:nvSpPr>
        <p:spPr>
          <a:xfrm>
            <a:off x="5357850" y="1362087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&lt;A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4F5331-163F-47A0-8BE5-7F92D967DD09}"/>
              </a:ext>
            </a:extLst>
          </p:cNvPr>
          <p:cNvSpPr txBox="1"/>
          <p:nvPr/>
        </p:nvSpPr>
        <p:spPr>
          <a:xfrm>
            <a:off x="6721262" y="3575926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A4A7D23-7431-413B-98D7-EF5952E41FB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152" t="32034" r="24584" b="30139"/>
          <a:stretch/>
        </p:blipFill>
        <p:spPr>
          <a:xfrm>
            <a:off x="887014" y="1293538"/>
            <a:ext cx="5208986" cy="34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C79899-BDE3-4A6A-96AC-FB43E4113A25}"/>
              </a:ext>
            </a:extLst>
          </p:cNvPr>
          <p:cNvGrpSpPr/>
          <p:nvPr/>
        </p:nvGrpSpPr>
        <p:grpSpPr>
          <a:xfrm>
            <a:off x="2364397" y="1192789"/>
            <a:ext cx="7463206" cy="3726854"/>
            <a:chOff x="1875620" y="1512279"/>
            <a:chExt cx="7463206" cy="37268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AF5D9D-B212-4CBE-AD9A-0A5C193F71A7}"/>
                </a:ext>
              </a:extLst>
            </p:cNvPr>
            <p:cNvSpPr txBox="1"/>
            <p:nvPr/>
          </p:nvSpPr>
          <p:spPr>
            <a:xfrm>
              <a:off x="4841363" y="1512279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&lt;A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6BD2957-056F-4CA5-A068-540E55CFE50F}"/>
                </a:ext>
              </a:extLst>
            </p:cNvPr>
            <p:cNvGrpSpPr/>
            <p:nvPr/>
          </p:nvGrpSpPr>
          <p:grpSpPr>
            <a:xfrm>
              <a:off x="1875620" y="1927908"/>
              <a:ext cx="7463206" cy="3311225"/>
              <a:chOff x="950204" y="506732"/>
              <a:chExt cx="7463206" cy="3311225"/>
            </a:xfrm>
          </p:grpSpPr>
          <p:cxnSp>
            <p:nvCxnSpPr>
              <p:cNvPr id="2" name="직선 화살표 연결선 1">
                <a:extLst>
                  <a:ext uri="{FF2B5EF4-FFF2-40B4-BE49-F238E27FC236}">
                    <a16:creationId xmlns:a16="http://schemas.microsoft.com/office/drawing/2014/main" id="{8770F50C-3491-4BBA-8BEA-0AE49785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2906044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E0EAF2F-44A7-4651-8A35-8FCBF4C1F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82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5C804AA-76C6-4844-A655-C0106AE73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99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F66CAF-4525-4AE8-ABB0-E3EA4014A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F66CAF-4525-4AE8-ABB0-E3EA4014A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947" r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BEFC10D-D445-4B49-9786-DFDEBA0B7F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BEFC10D-D445-4B49-9786-DFDEBA0B7F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205" r="-5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CD02BD-365E-4DBE-BAED-1BC6C3044CD0}"/>
                      </a:ext>
                    </a:extLst>
                  </p:cNvPr>
                  <p:cNvSpPr txBox="1"/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CD02BD-365E-4DBE-BAED-1BC6C3044C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F8255-50D9-4514-9F1D-57D545C82F37}"/>
                  </a:ext>
                </a:extLst>
              </p:cNvPr>
              <p:cNvSpPr txBox="1"/>
              <p:nvPr/>
            </p:nvSpPr>
            <p:spPr>
              <a:xfrm>
                <a:off x="3795742" y="2429316"/>
                <a:ext cx="65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정지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4CED7D5F-E7E8-4BC4-AFFC-3C759AC4A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7514" y="2721378"/>
                <a:ext cx="42672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B9C2A20-3060-409D-9F3B-9BD5DD6F63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1274" y="936434"/>
                <a:ext cx="7247" cy="1969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941849B0-EE85-46C2-9CF6-740A74116A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5125" y="2906044"/>
                <a:ext cx="1263396" cy="626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A241696E-7340-4D13-98AF-8C73A6201F8C}"/>
                  </a:ext>
                </a:extLst>
              </p:cNvPr>
              <p:cNvSpPr/>
              <p:nvPr/>
            </p:nvSpPr>
            <p:spPr>
              <a:xfrm>
                <a:off x="950204" y="1353814"/>
                <a:ext cx="7463206" cy="832100"/>
              </a:xfrm>
              <a:prstGeom prst="parallelogram">
                <a:avLst>
                  <a:gd name="adj" fmla="val 195237"/>
                </a:avLst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8CDDB8E-5B3C-48B2-9752-090CB2F0B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387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41FCE4-E09F-43ED-B437-D45649E9C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76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왼쪽 중괄호 36">
                <a:extLst>
                  <a:ext uri="{FF2B5EF4-FFF2-40B4-BE49-F238E27FC236}">
                    <a16:creationId xmlns:a16="http://schemas.microsoft.com/office/drawing/2014/main" id="{1EE882FA-16E3-4902-908F-7864386FFD4A}"/>
                  </a:ext>
                </a:extLst>
              </p:cNvPr>
              <p:cNvSpPr/>
              <p:nvPr/>
            </p:nvSpPr>
            <p:spPr>
              <a:xfrm>
                <a:off x="2524248" y="1811093"/>
                <a:ext cx="337026" cy="1094951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2040BF3A-9712-4EBB-AE26-17C9259C0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347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500505B-2090-4CD7-B52F-92C7A9DB6D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7721" y="2851712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066165DC-3E8F-4E09-996E-0FA3EE357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1811093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E31A168-326C-4C1A-87A8-7181D130E30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E31A168-326C-4C1A-87A8-7181D130E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7AAFB0C-D21F-45E0-8059-E9BA49A083E4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7AAFB0C-D21F-45E0-8059-E9BA49A08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2"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975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2BB45716-8D8E-4B51-BE78-7CB1F60B4EC7}"/>
              </a:ext>
            </a:extLst>
          </p:cNvPr>
          <p:cNvGrpSpPr/>
          <p:nvPr/>
        </p:nvGrpSpPr>
        <p:grpSpPr>
          <a:xfrm>
            <a:off x="1742605" y="223525"/>
            <a:ext cx="7463206" cy="6039689"/>
            <a:chOff x="1742605" y="223525"/>
            <a:chExt cx="7463206" cy="603968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AF5D9D-B212-4CBE-AD9A-0A5C193F71A7}"/>
                </a:ext>
              </a:extLst>
            </p:cNvPr>
            <p:cNvSpPr txBox="1"/>
            <p:nvPr/>
          </p:nvSpPr>
          <p:spPr>
            <a:xfrm>
              <a:off x="4708348" y="223525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8770F50C-3491-4BBA-8BEA-0AE4978567B7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75" y="3038466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E0EAF2F-44A7-4651-8A35-8FCBF4C1F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0615" y="298766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5C804AA-76C6-4844-A655-C0106AE73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2315" y="298766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F66CAF-4525-4AE8-ABB0-E3EA4014A045}"/>
                    </a:ext>
                  </a:extLst>
                </p:cNvPr>
                <p:cNvSpPr txBox="1"/>
                <p:nvPr/>
              </p:nvSpPr>
              <p:spPr>
                <a:xfrm>
                  <a:off x="4820095" y="3140066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F66CAF-4525-4AE8-ABB0-E3EA4014A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095" y="3140066"/>
                  <a:ext cx="23368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8947" r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EFC10D-D445-4B49-9786-DFDEBA0B7F31}"/>
                    </a:ext>
                  </a:extLst>
                </p:cNvPr>
                <p:cNvSpPr txBox="1"/>
                <p:nvPr/>
              </p:nvSpPr>
              <p:spPr>
                <a:xfrm>
                  <a:off x="6976275" y="3140066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EFC10D-D445-4B49-9786-DFDEBA0B7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275" y="3140066"/>
                  <a:ext cx="2336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205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CD02BD-365E-4DBE-BAED-1BC6C3044CD0}"/>
                    </a:ext>
                  </a:extLst>
                </p:cNvPr>
                <p:cNvSpPr txBox="1"/>
                <p:nvPr/>
              </p:nvSpPr>
              <p:spPr>
                <a:xfrm>
                  <a:off x="8286635" y="285380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CD02BD-365E-4DBE-BAED-1BC6C3044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635" y="2853800"/>
                  <a:ext cx="3985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F8255-50D9-4514-9F1D-57D545C82F37}"/>
                </a:ext>
              </a:extLst>
            </p:cNvPr>
            <p:cNvSpPr txBox="1"/>
            <p:nvPr/>
          </p:nvSpPr>
          <p:spPr>
            <a:xfrm>
              <a:off x="6769747" y="2592902"/>
              <a:ext cx="65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정지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CED7D5F-E7E8-4BC4-AFFC-3C759AC4ADA2}"/>
                </a:ext>
              </a:extLst>
            </p:cNvPr>
            <p:cNvCxnSpPr>
              <a:cxnSpLocks/>
            </p:cNvCxnSpPr>
            <p:nvPr/>
          </p:nvCxnSpPr>
          <p:spPr>
            <a:xfrm>
              <a:off x="4750543" y="2876045"/>
              <a:ext cx="4267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F12715-E915-4875-82DD-69659255BC23}"/>
                    </a:ext>
                  </a:extLst>
                </p:cNvPr>
                <p:cNvSpPr txBox="1"/>
                <p:nvPr/>
              </p:nvSpPr>
              <p:spPr>
                <a:xfrm>
                  <a:off x="4847063" y="2495985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F12715-E915-4875-82DD-69659255B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063" y="2495985"/>
                  <a:ext cx="2336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B9C2A20-3060-409D-9F3B-9BD5DD6F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3675" y="1068856"/>
              <a:ext cx="7247" cy="1969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41849B0-EE85-46C2-9CF6-740A74116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526" y="3038466"/>
              <a:ext cx="1263396" cy="626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A241696E-7340-4D13-98AF-8C73A6201F8C}"/>
                </a:ext>
              </a:extLst>
            </p:cNvPr>
            <p:cNvSpPr/>
            <p:nvPr/>
          </p:nvSpPr>
          <p:spPr>
            <a:xfrm>
              <a:off x="1742605" y="1486236"/>
              <a:ext cx="7463206" cy="832100"/>
            </a:xfrm>
            <a:prstGeom prst="parallelogram">
              <a:avLst>
                <a:gd name="adj" fmla="val 195237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8CDDB8E-5B3C-48B2-9752-090CB2F0B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6271" y="190228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B41FCE4-E09F-43ED-B437-D45649E9C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0161" y="190228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중괄호 36">
              <a:extLst>
                <a:ext uri="{FF2B5EF4-FFF2-40B4-BE49-F238E27FC236}">
                  <a16:creationId xmlns:a16="http://schemas.microsoft.com/office/drawing/2014/main" id="{1EE882FA-16E3-4902-908F-7864386FFD4A}"/>
                </a:ext>
              </a:extLst>
            </p:cNvPr>
            <p:cNvSpPr/>
            <p:nvPr/>
          </p:nvSpPr>
          <p:spPr>
            <a:xfrm>
              <a:off x="3316649" y="1943515"/>
              <a:ext cx="337026" cy="109495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040BF3A-9712-4EBB-AE26-17C9259C0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8748" y="190228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00505B-2090-4CD7-B52F-92C7A9DB6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0122" y="2984134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6165DC-3E8F-4E09-996E-0FA3EE357F17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75" y="1943515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E31A168-326C-4C1A-87A8-7181D130E304}"/>
                    </a:ext>
                  </a:extLst>
                </p:cNvPr>
                <p:cNvSpPr txBox="1"/>
                <p:nvPr/>
              </p:nvSpPr>
              <p:spPr>
                <a:xfrm>
                  <a:off x="3461672" y="639154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E31A168-326C-4C1A-87A8-7181D130E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72" y="639154"/>
                  <a:ext cx="39850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38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F64A91-014A-451F-B539-CC6D4FF33F89}"/>
                    </a:ext>
                  </a:extLst>
                </p:cNvPr>
                <p:cNvSpPr txBox="1"/>
                <p:nvPr/>
              </p:nvSpPr>
              <p:spPr>
                <a:xfrm>
                  <a:off x="2887412" y="2306324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F64A91-014A-451F-B539-CC6D4FF33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412" y="2306324"/>
                  <a:ext cx="3985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7AAFB0C-D21F-45E0-8059-E9BA49A083E4}"/>
                    </a:ext>
                  </a:extLst>
                </p:cNvPr>
                <p:cNvSpPr txBox="1"/>
                <p:nvPr/>
              </p:nvSpPr>
              <p:spPr>
                <a:xfrm>
                  <a:off x="2084771" y="3581047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7AAFB0C-D21F-45E0-8059-E9BA49A08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771" y="3581047"/>
                  <a:ext cx="3985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231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4883483-1912-4198-9305-4A2177A6AA3D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5788750"/>
              <a:ext cx="5724410" cy="35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5CD6F8-E46A-43BE-9F34-16BA1693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0615" y="574148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F5A9D88-A985-45C9-809D-37136641E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2315" y="574148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50FA658-94C2-4FE6-B994-4E7134177EF7}"/>
                    </a:ext>
                  </a:extLst>
                </p:cNvPr>
                <p:cNvSpPr txBox="1"/>
                <p:nvPr/>
              </p:nvSpPr>
              <p:spPr>
                <a:xfrm>
                  <a:off x="4820095" y="5893882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50FA658-94C2-4FE6-B994-4E7134177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095" y="5893882"/>
                  <a:ext cx="23368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947" r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63AD205-18AD-4B9E-B5DE-CB43826B14A9}"/>
                    </a:ext>
                  </a:extLst>
                </p:cNvPr>
                <p:cNvSpPr txBox="1"/>
                <p:nvPr/>
              </p:nvSpPr>
              <p:spPr>
                <a:xfrm>
                  <a:off x="6976275" y="5893882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63AD205-18AD-4B9E-B5DE-CB43826B1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275" y="5893882"/>
                  <a:ext cx="23368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8205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612899-9CD0-47E2-9544-51CC03A6BD74}"/>
                    </a:ext>
                  </a:extLst>
                </p:cNvPr>
                <p:cNvSpPr txBox="1"/>
                <p:nvPr/>
              </p:nvSpPr>
              <p:spPr>
                <a:xfrm>
                  <a:off x="2249076" y="5565702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612899-9CD0-47E2-9544-51CC03A6B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076" y="5565702"/>
                  <a:ext cx="3985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7F6FE4-C84B-4A23-8233-EFD5964EFA4B}"/>
                </a:ext>
              </a:extLst>
            </p:cNvPr>
            <p:cNvSpPr txBox="1"/>
            <p:nvPr/>
          </p:nvSpPr>
          <p:spPr>
            <a:xfrm>
              <a:off x="6769747" y="5346718"/>
              <a:ext cx="65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정지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85BF768-ED25-4929-BCE7-7C54D7A12D9C}"/>
                </a:ext>
              </a:extLst>
            </p:cNvPr>
            <p:cNvCxnSpPr>
              <a:cxnSpLocks/>
            </p:cNvCxnSpPr>
            <p:nvPr/>
          </p:nvCxnSpPr>
          <p:spPr>
            <a:xfrm>
              <a:off x="4750543" y="5629861"/>
              <a:ext cx="4267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F1AE1B-7FD4-44D3-94F9-B9FA84A9A613}"/>
                    </a:ext>
                  </a:extLst>
                </p:cNvPr>
                <p:cNvSpPr txBox="1"/>
                <p:nvPr/>
              </p:nvSpPr>
              <p:spPr>
                <a:xfrm>
                  <a:off x="4847063" y="5249801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F1AE1B-7FD4-44D3-94F9-B9FA84A9A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063" y="5249801"/>
                  <a:ext cx="23368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7956E60-36B3-44C1-B80A-3FC4F19EB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3675" y="3822672"/>
              <a:ext cx="7247" cy="1969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E5EA02A-E026-4DE3-828D-BF3E44F61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1539" y="5346718"/>
              <a:ext cx="1491412" cy="750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04DEC5BA-8315-4685-AF9B-04780DA145B4}"/>
                </a:ext>
              </a:extLst>
            </p:cNvPr>
            <p:cNvSpPr/>
            <p:nvPr/>
          </p:nvSpPr>
          <p:spPr>
            <a:xfrm>
              <a:off x="1742605" y="4240052"/>
              <a:ext cx="7463206" cy="832100"/>
            </a:xfrm>
            <a:prstGeom prst="parallelogram">
              <a:avLst>
                <a:gd name="adj" fmla="val 195237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2DA373-695C-42E6-BEEF-9A49EDBB1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6271" y="465610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AD3500-C038-46CD-970C-CE27E0FA3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0161" y="465610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중괄호 51">
              <a:extLst>
                <a:ext uri="{FF2B5EF4-FFF2-40B4-BE49-F238E27FC236}">
                  <a16:creationId xmlns:a16="http://schemas.microsoft.com/office/drawing/2014/main" id="{A8C78DDA-9E00-4E4B-98B2-60F2D10EE0C6}"/>
                </a:ext>
              </a:extLst>
            </p:cNvPr>
            <p:cNvSpPr/>
            <p:nvPr/>
          </p:nvSpPr>
          <p:spPr>
            <a:xfrm>
              <a:off x="3316649" y="4697331"/>
              <a:ext cx="337026" cy="109495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7CCE6CF-5C98-4561-BA1C-2D94E9959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8748" y="465610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EDD4FA9-F541-4AE9-8A64-E4ACEE87D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0122" y="5737950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152703-8B30-4B83-B64F-AC497BA0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75" y="4697331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3BBCD1-F260-4B21-B236-E673FACFCBCF}"/>
                    </a:ext>
                  </a:extLst>
                </p:cNvPr>
                <p:cNvSpPr txBox="1"/>
                <p:nvPr/>
              </p:nvSpPr>
              <p:spPr>
                <a:xfrm>
                  <a:off x="3461672" y="339297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3BBCD1-F260-4B21-B236-E673FACFC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72" y="3392970"/>
                  <a:ext cx="39850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538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362789-9C6E-4EF4-BFF1-A6478BBD908D}"/>
                    </a:ext>
                  </a:extLst>
                </p:cNvPr>
                <p:cNvSpPr txBox="1"/>
                <p:nvPr/>
              </p:nvSpPr>
              <p:spPr>
                <a:xfrm>
                  <a:off x="2887412" y="506014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362789-9C6E-4EF4-BFF1-A6478BBD9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412" y="5060140"/>
                  <a:ext cx="39850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75EAA7D-C82C-48BD-A1F2-54E34D0BA38C}"/>
                    </a:ext>
                  </a:extLst>
                </p:cNvPr>
                <p:cNvSpPr txBox="1"/>
                <p:nvPr/>
              </p:nvSpPr>
              <p:spPr>
                <a:xfrm>
                  <a:off x="4557874" y="506832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75EAA7D-C82C-48BD-A1F2-54E34D0BA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874" y="5068320"/>
                  <a:ext cx="398500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8462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2ECD9BC6-EFE5-4693-A78F-252EF7DD0573}"/>
                </a:ext>
              </a:extLst>
            </p:cNvPr>
            <p:cNvSpPr/>
            <p:nvPr/>
          </p:nvSpPr>
          <p:spPr>
            <a:xfrm>
              <a:off x="5295793" y="3324732"/>
              <a:ext cx="225210" cy="547476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2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C6792F-E73D-44D5-9628-8117DBF3DAC5}"/>
              </a:ext>
            </a:extLst>
          </p:cNvPr>
          <p:cNvGrpSpPr/>
          <p:nvPr/>
        </p:nvGrpSpPr>
        <p:grpSpPr>
          <a:xfrm>
            <a:off x="2364397" y="1192789"/>
            <a:ext cx="7463206" cy="3726854"/>
            <a:chOff x="1875620" y="1512279"/>
            <a:chExt cx="7463206" cy="37268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3742DF-9E77-4ADB-A9DA-5DF843BE6E54}"/>
                </a:ext>
              </a:extLst>
            </p:cNvPr>
            <p:cNvSpPr txBox="1"/>
            <p:nvPr/>
          </p:nvSpPr>
          <p:spPr>
            <a:xfrm>
              <a:off x="4841363" y="1512279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3729FB2-90E5-48E2-8C8C-A8EEE57001C3}"/>
                </a:ext>
              </a:extLst>
            </p:cNvPr>
            <p:cNvGrpSpPr/>
            <p:nvPr/>
          </p:nvGrpSpPr>
          <p:grpSpPr>
            <a:xfrm>
              <a:off x="1875620" y="1927908"/>
              <a:ext cx="7463206" cy="3311225"/>
              <a:chOff x="950204" y="506732"/>
              <a:chExt cx="7463206" cy="3311225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931544F8-6A3C-4779-9067-E2E0B8A9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2906044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298F41F-0C4F-463E-85DD-2B2F75C2A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82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9EA63BE7-BE9C-4BA0-80AF-40DBBCDB2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99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E6AFFEB-DCC5-4B4E-B65F-33CE0B12E033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E6AFFEB-DCC5-4B4E-B65F-33CE0B12E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579" r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F39F158-D968-4094-8956-5E4B5A4B1F5B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F39F158-D968-4094-8956-5E4B5A4B1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641" r="-5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935640-4EC6-4ABE-9168-1ED865D52F78}"/>
                      </a:ext>
                    </a:extLst>
                  </p:cNvPr>
                  <p:cNvSpPr txBox="1"/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935640-4EC6-4ABE-9168-1ED865D52F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DEFC2-7EEA-4C6F-95F8-2CA41FAC6503}"/>
                  </a:ext>
                </a:extLst>
              </p:cNvPr>
              <p:cNvSpPr txBox="1"/>
              <p:nvPr/>
            </p:nvSpPr>
            <p:spPr>
              <a:xfrm>
                <a:off x="3795742" y="2429316"/>
                <a:ext cx="65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정지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18C5CAC-F82D-4A89-A6FB-03BC0A011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7514" y="2721378"/>
                <a:ext cx="42672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429161C-1EA1-418B-95BA-B417D5761E7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E40A495-E731-45D5-B15A-544FDF8BC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1274" y="936434"/>
                <a:ext cx="7247" cy="1969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23DD929E-D94F-4AE2-8E8B-61C24A487F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5125" y="2906044"/>
                <a:ext cx="1263396" cy="626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id="{492EE912-F2A9-4990-B224-74B949076469}"/>
                  </a:ext>
                </a:extLst>
              </p:cNvPr>
              <p:cNvSpPr/>
              <p:nvPr/>
            </p:nvSpPr>
            <p:spPr>
              <a:xfrm>
                <a:off x="950204" y="1353814"/>
                <a:ext cx="7463206" cy="832100"/>
              </a:xfrm>
              <a:prstGeom prst="parallelogram">
                <a:avLst>
                  <a:gd name="adj" fmla="val 195237"/>
                </a:avLst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8D28B60-66ED-41D4-9266-DACA9C6E2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387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F754C2C-66BE-49A6-9B06-B6CF0E4A34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76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왼쪽 중괄호 18">
                <a:extLst>
                  <a:ext uri="{FF2B5EF4-FFF2-40B4-BE49-F238E27FC236}">
                    <a16:creationId xmlns:a16="http://schemas.microsoft.com/office/drawing/2014/main" id="{0954936C-69F4-49F3-9108-5B69EB6B4B03}"/>
                  </a:ext>
                </a:extLst>
              </p:cNvPr>
              <p:cNvSpPr/>
              <p:nvPr/>
            </p:nvSpPr>
            <p:spPr>
              <a:xfrm>
                <a:off x="2524248" y="1811093"/>
                <a:ext cx="337026" cy="1094951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68A7DA8-9F89-4E91-B065-6341C321F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347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0E81413-2CEC-4AAE-AD2A-2349614134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7721" y="2851712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F7010656-CC8D-4E21-B0F4-CAF3BCAE9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1811093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A66DE97-E61F-4A2A-9857-C2DBCCAD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A66DE97-E61F-4A2A-9857-C2DBCCAD0E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" b="-1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8468DBA-960F-4C2F-A9CC-8C477ED0618F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F05C52-BFFD-4F94-B739-8DA1ADCF7D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F05C52-BFFD-4F94-B739-8DA1ADCF7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615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98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FE3B4C-655D-4E55-8985-034E3238D306}"/>
              </a:ext>
            </a:extLst>
          </p:cNvPr>
          <p:cNvGrpSpPr/>
          <p:nvPr/>
        </p:nvGrpSpPr>
        <p:grpSpPr>
          <a:xfrm>
            <a:off x="4433888" y="3681214"/>
            <a:ext cx="3582352" cy="1770029"/>
            <a:chOff x="4433888" y="3681214"/>
            <a:chExt cx="3582352" cy="1770029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1060693-13C5-4B9E-AD12-A92E1593583C}"/>
                </a:ext>
              </a:extLst>
            </p:cNvPr>
            <p:cNvCxnSpPr>
              <a:cxnSpLocks/>
            </p:cNvCxnSpPr>
            <p:nvPr/>
          </p:nvCxnSpPr>
          <p:spPr>
            <a:xfrm>
              <a:off x="4433888" y="5104949"/>
              <a:ext cx="35823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686E177-28E4-4806-AC57-7D41C5248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4880" y="5054149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0333B4-A369-4822-B2A7-30E2EA3643C0}"/>
                    </a:ext>
                  </a:extLst>
                </p:cNvPr>
                <p:cNvSpPr txBox="1"/>
                <p:nvPr/>
              </p:nvSpPr>
              <p:spPr>
                <a:xfrm>
                  <a:off x="4754880" y="5081911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0333B4-A369-4822-B2A7-30E2EA364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4880" y="5081911"/>
                  <a:ext cx="23368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1579" r="-78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441F689-BC93-403E-9983-6FB7B3E17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9146" y="3681214"/>
              <a:ext cx="3177540" cy="1525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78B0772-CE90-4D1D-8200-26B33A059DF8}"/>
                    </a:ext>
                  </a:extLst>
                </p:cNvPr>
                <p:cNvSpPr txBox="1"/>
                <p:nvPr/>
              </p:nvSpPr>
              <p:spPr>
                <a:xfrm>
                  <a:off x="5350828" y="4777460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78B0772-CE90-4D1D-8200-26B33A059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828" y="4777460"/>
                  <a:ext cx="2336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FE06874B-E0C6-40C7-943D-5B60414FEE57}"/>
                </a:ext>
              </a:extLst>
            </p:cNvPr>
            <p:cNvSpPr/>
            <p:nvPr/>
          </p:nvSpPr>
          <p:spPr>
            <a:xfrm>
              <a:off x="4805680" y="4883293"/>
              <a:ext cx="398500" cy="443312"/>
            </a:xfrm>
            <a:prstGeom prst="arc">
              <a:avLst>
                <a:gd name="adj1" fmla="val 18763266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1DD3CAD-BAAD-4315-A686-27ACF5A72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760" y="3873049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E83F495-E53B-43F1-883F-B2743FC4FB69}"/>
                    </a:ext>
                  </a:extLst>
                </p:cNvPr>
                <p:cNvSpPr txBox="1"/>
                <p:nvPr/>
              </p:nvSpPr>
              <p:spPr>
                <a:xfrm>
                  <a:off x="7256938" y="3912330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E83F495-E53B-43F1-883F-B2743FC4F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938" y="3912330"/>
                  <a:ext cx="2336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641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464630E-96C9-4CEB-91AB-D5378F66AD7E}"/>
                    </a:ext>
                  </a:extLst>
                </p:cNvPr>
                <p:cNvSpPr txBox="1"/>
                <p:nvPr/>
              </p:nvSpPr>
              <p:spPr>
                <a:xfrm>
                  <a:off x="5660713" y="3727664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464630E-96C9-4CEB-91AB-D5378F66A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713" y="3727664"/>
                  <a:ext cx="2336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왼쪽 중괄호 18">
              <a:extLst>
                <a:ext uri="{FF2B5EF4-FFF2-40B4-BE49-F238E27FC236}">
                  <a16:creationId xmlns:a16="http://schemas.microsoft.com/office/drawing/2014/main" id="{1B79A757-DB5C-4D37-B18F-7D3A7011A906}"/>
                </a:ext>
              </a:extLst>
            </p:cNvPr>
            <p:cNvSpPr/>
            <p:nvPr/>
          </p:nvSpPr>
          <p:spPr>
            <a:xfrm rot="3819310">
              <a:off x="5757233" y="2887350"/>
              <a:ext cx="274320" cy="2746374"/>
            </a:xfrm>
            <a:prstGeom prst="leftBrace">
              <a:avLst>
                <a:gd name="adj1" fmla="val 21445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51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60693-13C5-4B9E-AD12-A92E1593583C}"/>
              </a:ext>
            </a:extLst>
          </p:cNvPr>
          <p:cNvCxnSpPr>
            <a:cxnSpLocks/>
          </p:cNvCxnSpPr>
          <p:nvPr/>
        </p:nvCxnSpPr>
        <p:spPr>
          <a:xfrm flipV="1">
            <a:off x="3558540" y="3725451"/>
            <a:ext cx="2760980" cy="88464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41F689-BC93-403E-9983-6FB7B3E173C2}"/>
              </a:ext>
            </a:extLst>
          </p:cNvPr>
          <p:cNvCxnSpPr>
            <a:cxnSpLocks/>
          </p:cNvCxnSpPr>
          <p:nvPr/>
        </p:nvCxnSpPr>
        <p:spPr>
          <a:xfrm flipV="1">
            <a:off x="3558540" y="3429000"/>
            <a:ext cx="876300" cy="118110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8B0772-CE90-4D1D-8200-26B33A059DF8}"/>
                  </a:ext>
                </a:extLst>
              </p:cNvPr>
              <p:cNvSpPr txBox="1"/>
              <p:nvPr/>
            </p:nvSpPr>
            <p:spPr>
              <a:xfrm>
                <a:off x="3763010" y="3725451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8B0772-CE90-4D1D-8200-26B33A05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10" y="3725451"/>
                <a:ext cx="233680" cy="369332"/>
              </a:xfrm>
              <a:prstGeom prst="rect">
                <a:avLst/>
              </a:prstGeom>
              <a:blipFill>
                <a:blip r:embed="rId2"/>
                <a:stretch>
                  <a:fillRect l="-25641" r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2B3D5E-75E7-4CBC-BA4F-522A700045A5}"/>
              </a:ext>
            </a:extLst>
          </p:cNvPr>
          <p:cNvCxnSpPr>
            <a:cxnSpLocks/>
          </p:cNvCxnSpPr>
          <p:nvPr/>
        </p:nvCxnSpPr>
        <p:spPr>
          <a:xfrm flipV="1">
            <a:off x="4434840" y="2544351"/>
            <a:ext cx="2760980" cy="884649"/>
          </a:xfrm>
          <a:prstGeom prst="straightConnector1">
            <a:avLst/>
          </a:prstGeom>
          <a:ln w="190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76C34C-617B-4DDE-9E9D-46915498F73D}"/>
              </a:ext>
            </a:extLst>
          </p:cNvPr>
          <p:cNvCxnSpPr>
            <a:cxnSpLocks/>
          </p:cNvCxnSpPr>
          <p:nvPr/>
        </p:nvCxnSpPr>
        <p:spPr>
          <a:xfrm flipV="1">
            <a:off x="6319520" y="2544351"/>
            <a:ext cx="876300" cy="1181100"/>
          </a:xfrm>
          <a:prstGeom prst="straightConnector1">
            <a:avLst/>
          </a:prstGeom>
          <a:ln w="190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EB1A261-7F07-4311-A110-0B83EFB8CBAC}"/>
              </a:ext>
            </a:extLst>
          </p:cNvPr>
          <p:cNvCxnSpPr>
            <a:cxnSpLocks/>
          </p:cNvCxnSpPr>
          <p:nvPr/>
        </p:nvCxnSpPr>
        <p:spPr>
          <a:xfrm flipV="1">
            <a:off x="3558540" y="2538700"/>
            <a:ext cx="3637280" cy="20714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4EF6ED-12BD-4EB2-8BB7-0AD5B2B969FA}"/>
                  </a:ext>
                </a:extLst>
              </p:cNvPr>
              <p:cNvSpPr txBox="1"/>
              <p:nvPr/>
            </p:nvSpPr>
            <p:spPr>
              <a:xfrm>
                <a:off x="5041265" y="4206932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4EF6ED-12BD-4EB2-8BB7-0AD5B2B96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65" y="4206932"/>
                <a:ext cx="233680" cy="369332"/>
              </a:xfrm>
              <a:prstGeom prst="rect">
                <a:avLst/>
              </a:prstGeom>
              <a:blipFill>
                <a:blip r:embed="rId3"/>
                <a:stretch>
                  <a:fillRect l="-28947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2DA3D8-6A61-486F-B93D-550C8D7B1D92}"/>
                  </a:ext>
                </a:extLst>
              </p:cNvPr>
              <p:cNvSpPr txBox="1"/>
              <p:nvPr/>
            </p:nvSpPr>
            <p:spPr>
              <a:xfrm>
                <a:off x="4658359" y="3280504"/>
                <a:ext cx="999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2DA3D8-6A61-486F-B93D-550C8D7B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59" y="3280504"/>
                <a:ext cx="9994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7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71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김영준</dc:creator>
  <cp:lastModifiedBy>김영준</cp:lastModifiedBy>
  <cp:revision>10</cp:revision>
  <dcterms:created xsi:type="dcterms:W3CDTF">2020-10-28T03:26:02Z</dcterms:created>
  <dcterms:modified xsi:type="dcterms:W3CDTF">2020-11-20T03:37:11Z</dcterms:modified>
</cp:coreProperties>
</file>