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준" initials="김" lastIdx="2" clrIdx="0">
    <p:extLst>
      <p:ext uri="{19B8F6BF-5375-455C-9EA6-DF929625EA0E}">
        <p15:presenceInfo xmlns:p15="http://schemas.microsoft.com/office/powerpoint/2012/main" userId="S::16100083@officestu.seoultech.ac.kr::b602b16e-0e65-4c00-ab1f-4b7c7847dc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80955-9AAB-4308-8795-04E25424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CEFFB-2040-4C2D-B3D0-0D41F013A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10065-72A3-4B50-A1D9-4D456765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9C4BC-A18D-44CC-9F27-0814CBBA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4DAB-F641-40F7-B8CE-8EF1AE62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088DA-8578-49B8-8DD8-30E59E5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89CBA-2DA0-4562-B492-B24FC4B8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FDEF3-4037-4913-9B7D-1356979B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FC52C-F74F-4B67-B441-E1ED021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1CBC7-1ED9-4CD3-99E6-3BF646D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DBD7B-5899-451C-B67B-ABB9CF534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7C2-5E7A-4839-B6C0-7D58A1E2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40C00-23B3-4D69-9D9E-93E467F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58C5C-34BB-41EE-8D23-C9EC925D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B2003-2D14-4374-84CC-F79FE427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6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7396-6075-4D2D-BC65-CACBD8F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AD339-9149-4A51-BBB2-4D3E4953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E2447-1694-42C2-B9DD-1346507A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8381A-1EC3-4188-9612-2992C491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945E-C012-496E-A1BE-B4381208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A7EA1-B186-418B-B1A8-09920EF8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21E21-FD32-4E98-BA66-EF5FE68D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B1F95-54CD-4D1C-8F6A-B3EE1F26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58F9F-3C61-4A7F-8D3E-EFF8EE8A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D269E-BEB9-47B9-AEA6-2FA146FA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E74C-CB89-446D-8E63-9865B63F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1321-9793-494D-A6F2-465C5BB1D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D6C9-564C-4EEE-8630-55798089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C2BBC-2CCB-4A0E-A7EC-E8B4ECF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39D97-ABA1-465C-9FB3-C054C7A6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94883-EEF8-49B0-BA21-0EFA8A06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B377-1944-4733-9582-E163D9C0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C3215-D3A3-4048-9C36-DA6E743A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3B0AD-F548-4940-8216-1075FC42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6E5E6-7347-48AF-98B5-3ADB10B6D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41FD7-DBEF-4314-8DB9-7207977C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BC2CE-C7D7-4975-BB7D-BEEE0FC1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E8335-7C48-458D-A952-4EF1D997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A9A1BA-B810-4629-8240-BA11A1A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993-834D-4842-96AE-0A2263C8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3D5BC-25BA-45D6-91F4-7080B4B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16DA7-5D70-416C-9CC1-959C589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ED83F-0D99-463D-8E1E-0C99F6D2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3B6E3-CE3D-4AAF-8EEB-40CC6C49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C20F9-7812-4388-99B3-F60F8A5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CE5D0-95F4-49A8-8921-82151B1B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6A65-780B-4A23-8A91-8FCA08DC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9B3BE-360E-4017-8A2B-AA3D7F5C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EF0CB-B38F-4070-BB97-DA3C5773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A199E-D8EE-444A-92EA-38C5F620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AE6B5-0A4A-4588-BAA4-E8B662D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29513-7BFA-4183-9EC7-2F172B4E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A4512-9BC7-4503-A2F7-0F0C3422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AB1E2-F9A2-42B2-AAAA-7AD90CC42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817CE-8C2D-4EBE-8A86-3F65E020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56EF0-FFC5-47DB-80C7-96F0619B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2DB97-8527-4939-B398-BE9AE4F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CE224-A8D6-4C03-8705-77122B86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5D552-3DA6-42AA-B33E-E5A61DC4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0C1EB-8C8B-4B0E-AC3C-04FB4562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99C67-62CF-4BF8-B802-F35201148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CF3D-38EE-4684-AFC9-14FEB541E72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AA9FF-D7D3-4ADE-8F58-1156BEE3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BA4D0-5855-4DFD-ADB2-A028037F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34577B-9BE3-4A9B-80A9-C09139318F3F}"/>
              </a:ext>
            </a:extLst>
          </p:cNvPr>
          <p:cNvCxnSpPr>
            <a:cxnSpLocks/>
          </p:cNvCxnSpPr>
          <p:nvPr/>
        </p:nvCxnSpPr>
        <p:spPr>
          <a:xfrm>
            <a:off x="3589020" y="2247676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578F64C0-77E1-44B7-BDC5-9168708067BD}"/>
              </a:ext>
            </a:extLst>
          </p:cNvPr>
          <p:cNvSpPr>
            <a:spLocks noChangeAspect="1"/>
          </p:cNvSpPr>
          <p:nvPr/>
        </p:nvSpPr>
        <p:spPr>
          <a:xfrm>
            <a:off x="48059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DA7EDF-EA2C-4DFD-9B18-06D2AB92CCBE}"/>
              </a:ext>
            </a:extLst>
          </p:cNvPr>
          <p:cNvSpPr>
            <a:spLocks noChangeAspect="1"/>
          </p:cNvSpPr>
          <p:nvPr/>
        </p:nvSpPr>
        <p:spPr>
          <a:xfrm>
            <a:off x="69776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60693-13C5-4B9E-AD12-A92E1593583C}"/>
              </a:ext>
            </a:extLst>
          </p:cNvPr>
          <p:cNvCxnSpPr>
            <a:cxnSpLocks/>
          </p:cNvCxnSpPr>
          <p:nvPr/>
        </p:nvCxnSpPr>
        <p:spPr>
          <a:xfrm>
            <a:off x="3610750" y="4035101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686E177-28E4-4806-AC57-7D41C5248504}"/>
              </a:ext>
            </a:extLst>
          </p:cNvPr>
          <p:cNvSpPr>
            <a:spLocks noChangeAspect="1"/>
          </p:cNvSpPr>
          <p:nvPr/>
        </p:nvSpPr>
        <p:spPr>
          <a:xfrm>
            <a:off x="48276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356BDC-E7E9-4C38-8F0A-5A8D3138A5BA}"/>
              </a:ext>
            </a:extLst>
          </p:cNvPr>
          <p:cNvSpPr>
            <a:spLocks noChangeAspect="1"/>
          </p:cNvSpPr>
          <p:nvPr/>
        </p:nvSpPr>
        <p:spPr>
          <a:xfrm>
            <a:off x="69993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/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blipFill>
                <a:blip r:embed="rId2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/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blipFill>
                <a:blip r:embed="rId3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/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blipFill>
                <a:blip r:embed="rId4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/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blipFill>
                <a:blip r:embed="rId5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/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blipFill>
                <a:blip r:embed="rId6"/>
                <a:stretch>
                  <a:fillRect l="-1515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/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blipFill>
                <a:blip r:embed="rId7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6E8FE95-36A5-48A8-9033-231376E97E1D}"/>
              </a:ext>
            </a:extLst>
          </p:cNvPr>
          <p:cNvSpPr txBox="1"/>
          <p:nvPr/>
        </p:nvSpPr>
        <p:spPr>
          <a:xfrm>
            <a:off x="4527832" y="1783465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C25A3-A3E4-4D5F-ABF6-BF34CBC1AA79}"/>
              </a:ext>
            </a:extLst>
          </p:cNvPr>
          <p:cNvSpPr txBox="1"/>
          <p:nvPr/>
        </p:nvSpPr>
        <p:spPr>
          <a:xfrm>
            <a:off x="5395950" y="3059668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&lt;B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173592-5AA6-4CA3-A9A5-18A99C9991E5}"/>
              </a:ext>
            </a:extLst>
          </p:cNvPr>
          <p:cNvCxnSpPr>
            <a:cxnSpLocks/>
          </p:cNvCxnSpPr>
          <p:nvPr/>
        </p:nvCxnSpPr>
        <p:spPr>
          <a:xfrm>
            <a:off x="6825260" y="2063010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A5280A-5C63-4779-A6B8-16FAFD430E33}"/>
              </a:ext>
            </a:extLst>
          </p:cNvPr>
          <p:cNvCxnSpPr>
            <a:cxnSpLocks/>
          </p:cNvCxnSpPr>
          <p:nvPr/>
        </p:nvCxnSpPr>
        <p:spPr>
          <a:xfrm>
            <a:off x="4667950" y="3850435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/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blipFill>
                <a:blip r:embed="rId8"/>
                <a:stretch>
                  <a:fillRect l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/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blipFill>
                <a:blip r:embed="rId9"/>
                <a:stretch>
                  <a:fillRect l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E4A4046-C898-4CBC-8D24-5FAF8701CF9D}"/>
              </a:ext>
            </a:extLst>
          </p:cNvPr>
          <p:cNvSpPr txBox="1"/>
          <p:nvPr/>
        </p:nvSpPr>
        <p:spPr>
          <a:xfrm>
            <a:off x="5357850" y="1362087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&lt;A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4F5331-163F-47A0-8BE5-7F92D967DD09}"/>
              </a:ext>
            </a:extLst>
          </p:cNvPr>
          <p:cNvSpPr txBox="1"/>
          <p:nvPr/>
        </p:nvSpPr>
        <p:spPr>
          <a:xfrm>
            <a:off x="6721262" y="3575926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A4A7D23-7431-413B-98D7-EF5952E41FB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152" t="32034" r="24584" b="30139"/>
          <a:stretch/>
        </p:blipFill>
        <p:spPr>
          <a:xfrm>
            <a:off x="887014" y="1293538"/>
            <a:ext cx="5208986" cy="34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C79899-BDE3-4A6A-96AC-FB43E4113A25}"/>
              </a:ext>
            </a:extLst>
          </p:cNvPr>
          <p:cNvGrpSpPr/>
          <p:nvPr/>
        </p:nvGrpSpPr>
        <p:grpSpPr>
          <a:xfrm>
            <a:off x="2364397" y="1192789"/>
            <a:ext cx="7463206" cy="3726854"/>
            <a:chOff x="1875620" y="1512279"/>
            <a:chExt cx="7463206" cy="37268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AF5D9D-B212-4CBE-AD9A-0A5C193F71A7}"/>
                </a:ext>
              </a:extLst>
            </p:cNvPr>
            <p:cNvSpPr txBox="1"/>
            <p:nvPr/>
          </p:nvSpPr>
          <p:spPr>
            <a:xfrm>
              <a:off x="4841363" y="1512279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&lt;A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6BD2957-056F-4CA5-A068-540E55CFE50F}"/>
                </a:ext>
              </a:extLst>
            </p:cNvPr>
            <p:cNvGrpSpPr/>
            <p:nvPr/>
          </p:nvGrpSpPr>
          <p:grpSpPr>
            <a:xfrm>
              <a:off x="1875620" y="1927908"/>
              <a:ext cx="7463206" cy="3311225"/>
              <a:chOff x="950204" y="506732"/>
              <a:chExt cx="7463206" cy="3311225"/>
            </a:xfrm>
          </p:grpSpPr>
          <p:cxnSp>
            <p:nvCxnSpPr>
              <p:cNvPr id="2" name="직선 화살표 연결선 1">
                <a:extLst>
                  <a:ext uri="{FF2B5EF4-FFF2-40B4-BE49-F238E27FC236}">
                    <a16:creationId xmlns:a16="http://schemas.microsoft.com/office/drawing/2014/main" id="{8770F50C-3491-4BBA-8BEA-0AE49785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2906044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E0EAF2F-44A7-4651-8A35-8FCBF4C1F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82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5C804AA-76C6-4844-A655-C0106AE73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99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F66CAF-4525-4AE8-ABB0-E3EA4014A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F66CAF-4525-4AE8-ABB0-E3EA4014A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947" r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BEFC10D-D445-4B49-9786-DFDEBA0B7F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BEFC10D-D445-4B49-9786-DFDEBA0B7F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205" r="-5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CD02BD-365E-4DBE-BAED-1BC6C3044CD0}"/>
                      </a:ext>
                    </a:extLst>
                  </p:cNvPr>
                  <p:cNvSpPr txBox="1"/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CD02BD-365E-4DBE-BAED-1BC6C3044C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F8255-50D9-4514-9F1D-57D545C82F37}"/>
                  </a:ext>
                </a:extLst>
              </p:cNvPr>
              <p:cNvSpPr txBox="1"/>
              <p:nvPr/>
            </p:nvSpPr>
            <p:spPr>
              <a:xfrm>
                <a:off x="3795742" y="2429316"/>
                <a:ext cx="65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정지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4CED7D5F-E7E8-4BC4-AFFC-3C759AC4A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7514" y="2721378"/>
                <a:ext cx="42672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B9C2A20-3060-409D-9F3B-9BD5DD6F63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1274" y="936434"/>
                <a:ext cx="7247" cy="1969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941849B0-EE85-46C2-9CF6-740A74116A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5125" y="2906044"/>
                <a:ext cx="1263396" cy="626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A241696E-7340-4D13-98AF-8C73A6201F8C}"/>
                  </a:ext>
                </a:extLst>
              </p:cNvPr>
              <p:cNvSpPr/>
              <p:nvPr/>
            </p:nvSpPr>
            <p:spPr>
              <a:xfrm>
                <a:off x="950204" y="1353814"/>
                <a:ext cx="7463206" cy="832100"/>
              </a:xfrm>
              <a:prstGeom prst="parallelogram">
                <a:avLst>
                  <a:gd name="adj" fmla="val 195237"/>
                </a:avLst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8CDDB8E-5B3C-48B2-9752-090CB2F0B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387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41FCE4-E09F-43ED-B437-D45649E9C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76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왼쪽 중괄호 36">
                <a:extLst>
                  <a:ext uri="{FF2B5EF4-FFF2-40B4-BE49-F238E27FC236}">
                    <a16:creationId xmlns:a16="http://schemas.microsoft.com/office/drawing/2014/main" id="{1EE882FA-16E3-4902-908F-7864386FFD4A}"/>
                  </a:ext>
                </a:extLst>
              </p:cNvPr>
              <p:cNvSpPr/>
              <p:nvPr/>
            </p:nvSpPr>
            <p:spPr>
              <a:xfrm>
                <a:off x="2524248" y="1811093"/>
                <a:ext cx="337026" cy="1094951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2040BF3A-9712-4EBB-AE26-17C9259C0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347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500505B-2090-4CD7-B52F-92C7A9DB6D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7721" y="2851712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066165DC-3E8F-4E09-996E-0FA3EE357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1811093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E31A168-326C-4C1A-87A8-7181D130E30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E31A168-326C-4C1A-87A8-7181D130E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7AAFB0C-D21F-45E0-8059-E9BA49A083E4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7AAFB0C-D21F-45E0-8059-E9BA49A08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975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B83C29F-C9C1-4A29-B4E8-2B7E2B4F4064}"/>
              </a:ext>
            </a:extLst>
          </p:cNvPr>
          <p:cNvGrpSpPr/>
          <p:nvPr/>
        </p:nvGrpSpPr>
        <p:grpSpPr>
          <a:xfrm>
            <a:off x="2364397" y="1192789"/>
            <a:ext cx="7463206" cy="3726854"/>
            <a:chOff x="2364397" y="1192789"/>
            <a:chExt cx="7463206" cy="37268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AF5D9D-B212-4CBE-AD9A-0A5C193F71A7}"/>
                </a:ext>
              </a:extLst>
            </p:cNvPr>
            <p:cNvSpPr txBox="1"/>
            <p:nvPr/>
          </p:nvSpPr>
          <p:spPr>
            <a:xfrm>
              <a:off x="5330140" y="1192789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8770F50C-3491-4BBA-8BEA-0AE4978567B7}"/>
                </a:ext>
              </a:extLst>
            </p:cNvPr>
            <p:cNvCxnSpPr>
              <a:cxnSpLocks/>
            </p:cNvCxnSpPr>
            <p:nvPr/>
          </p:nvCxnSpPr>
          <p:spPr>
            <a:xfrm>
              <a:off x="4275467" y="4007730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E0EAF2F-44A7-4651-8A35-8FCBF4C1F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2407" y="3956930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5C804AA-76C6-4844-A655-C0106AE73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4107" y="3956930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F66CAF-4525-4AE8-ABB0-E3EA4014A045}"/>
                    </a:ext>
                  </a:extLst>
                </p:cNvPr>
                <p:cNvSpPr txBox="1"/>
                <p:nvPr/>
              </p:nvSpPr>
              <p:spPr>
                <a:xfrm>
                  <a:off x="5441887" y="4109330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F66CAF-4525-4AE8-ABB0-E3EA4014A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887" y="4109330"/>
                  <a:ext cx="23368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8947" r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EFC10D-D445-4B49-9786-DFDEBA0B7F31}"/>
                    </a:ext>
                  </a:extLst>
                </p:cNvPr>
                <p:cNvSpPr txBox="1"/>
                <p:nvPr/>
              </p:nvSpPr>
              <p:spPr>
                <a:xfrm>
                  <a:off x="7598067" y="4109330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EFC10D-D445-4B49-9786-DFDEBA0B7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067" y="4109330"/>
                  <a:ext cx="2336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205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CD02BD-365E-4DBE-BAED-1BC6C3044CD0}"/>
                    </a:ext>
                  </a:extLst>
                </p:cNvPr>
                <p:cNvSpPr txBox="1"/>
                <p:nvPr/>
              </p:nvSpPr>
              <p:spPr>
                <a:xfrm>
                  <a:off x="8908427" y="3823064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CD02BD-365E-4DBE-BAED-1BC6C3044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8427" y="3823064"/>
                  <a:ext cx="3985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F8255-50D9-4514-9F1D-57D545C82F37}"/>
                </a:ext>
              </a:extLst>
            </p:cNvPr>
            <p:cNvSpPr txBox="1"/>
            <p:nvPr/>
          </p:nvSpPr>
          <p:spPr>
            <a:xfrm>
              <a:off x="7391539" y="3562166"/>
              <a:ext cx="65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정지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CED7D5F-E7E8-4BC4-AFFC-3C759AC4ADA2}"/>
                </a:ext>
              </a:extLst>
            </p:cNvPr>
            <p:cNvCxnSpPr>
              <a:cxnSpLocks/>
            </p:cNvCxnSpPr>
            <p:nvPr/>
          </p:nvCxnSpPr>
          <p:spPr>
            <a:xfrm>
              <a:off x="5372335" y="3845309"/>
              <a:ext cx="4267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F12715-E915-4875-82DD-69659255BC23}"/>
                    </a:ext>
                  </a:extLst>
                </p:cNvPr>
                <p:cNvSpPr txBox="1"/>
                <p:nvPr/>
              </p:nvSpPr>
              <p:spPr>
                <a:xfrm>
                  <a:off x="5468855" y="3465249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F12715-E915-4875-82DD-69659255B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855" y="3465249"/>
                  <a:ext cx="2336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B9C2A20-3060-409D-9F3B-9BD5DD6F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467" y="2038120"/>
              <a:ext cx="7247" cy="1969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41849B0-EE85-46C2-9CF6-740A74116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9318" y="4007730"/>
              <a:ext cx="1263396" cy="626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A241696E-7340-4D13-98AF-8C73A6201F8C}"/>
                </a:ext>
              </a:extLst>
            </p:cNvPr>
            <p:cNvSpPr/>
            <p:nvPr/>
          </p:nvSpPr>
          <p:spPr>
            <a:xfrm>
              <a:off x="2364397" y="2455500"/>
              <a:ext cx="7463206" cy="832100"/>
            </a:xfrm>
            <a:prstGeom prst="parallelogram">
              <a:avLst>
                <a:gd name="adj" fmla="val 195237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8CDDB8E-5B3C-48B2-9752-090CB2F0B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063" y="2871550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B41FCE4-E09F-43ED-B437-D45649E9C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1953" y="2871550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중괄호 36">
              <a:extLst>
                <a:ext uri="{FF2B5EF4-FFF2-40B4-BE49-F238E27FC236}">
                  <a16:creationId xmlns:a16="http://schemas.microsoft.com/office/drawing/2014/main" id="{1EE882FA-16E3-4902-908F-7864386FFD4A}"/>
                </a:ext>
              </a:extLst>
            </p:cNvPr>
            <p:cNvSpPr/>
            <p:nvPr/>
          </p:nvSpPr>
          <p:spPr>
            <a:xfrm>
              <a:off x="3938441" y="2912779"/>
              <a:ext cx="337026" cy="109495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040BF3A-9712-4EBB-AE26-17C9259C0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0540" y="2871550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00505B-2090-4CD7-B52F-92C7A9DB6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1914" y="3953398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6165DC-3E8F-4E09-996E-0FA3EE357F17}"/>
                </a:ext>
              </a:extLst>
            </p:cNvPr>
            <p:cNvCxnSpPr>
              <a:cxnSpLocks/>
            </p:cNvCxnSpPr>
            <p:nvPr/>
          </p:nvCxnSpPr>
          <p:spPr>
            <a:xfrm>
              <a:off x="4275467" y="2912779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E31A168-326C-4C1A-87A8-7181D130E304}"/>
                    </a:ext>
                  </a:extLst>
                </p:cNvPr>
                <p:cNvSpPr txBox="1"/>
                <p:nvPr/>
              </p:nvSpPr>
              <p:spPr>
                <a:xfrm>
                  <a:off x="4083464" y="1608418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E31A168-326C-4C1A-87A8-7181D130E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64" y="1608418"/>
                  <a:ext cx="39850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38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F64A91-014A-451F-B539-CC6D4FF33F89}"/>
                    </a:ext>
                  </a:extLst>
                </p:cNvPr>
                <p:cNvSpPr txBox="1"/>
                <p:nvPr/>
              </p:nvSpPr>
              <p:spPr>
                <a:xfrm>
                  <a:off x="3509204" y="3275588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F64A91-014A-451F-B539-CC6D4FF33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204" y="3275588"/>
                  <a:ext cx="3985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7AAFB0C-D21F-45E0-8059-E9BA49A083E4}"/>
                    </a:ext>
                  </a:extLst>
                </p:cNvPr>
                <p:cNvSpPr txBox="1"/>
                <p:nvPr/>
              </p:nvSpPr>
              <p:spPr>
                <a:xfrm>
                  <a:off x="2706563" y="4550311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7AAFB0C-D21F-45E0-8059-E9BA49A08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63" y="4550311"/>
                  <a:ext cx="3985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82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8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김영준</dc:creator>
  <cp:lastModifiedBy>김영준</cp:lastModifiedBy>
  <cp:revision>4</cp:revision>
  <dcterms:created xsi:type="dcterms:W3CDTF">2020-10-28T03:26:02Z</dcterms:created>
  <dcterms:modified xsi:type="dcterms:W3CDTF">2020-10-29T14:48:51Z</dcterms:modified>
</cp:coreProperties>
</file>