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0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0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5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9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5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2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6E66-D567-4C23-A95B-0B5159429580}" type="datetimeFigureOut">
              <a:rPr lang="ko-KR" altLang="en-US" smtClean="0"/>
              <a:t>2015-09-17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63EA-728E-44D8-BCAE-C83EAF5FF0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0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LAB-3 : template method &amp; </a:t>
            </a:r>
            <a:b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            polymorphism</a:t>
            </a:r>
            <a:endParaRPr lang="ko-KR" altLang="en-US" sz="4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84168" y="299695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42930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Truck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429309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RiverBarge</a:t>
            </a:r>
            <a:endParaRPr lang="ko-KR" altLang="en-US" dirty="0"/>
          </a:p>
        </p:txBody>
      </p:sp>
      <p:cxnSp>
        <p:nvCxnSpPr>
          <p:cNvPr id="10" name="직선 연결선 9"/>
          <p:cNvCxnSpPr>
            <a:stCxn id="6" idx="2"/>
          </p:cNvCxnSpPr>
          <p:nvPr/>
        </p:nvCxnSpPr>
        <p:spPr>
          <a:xfrm>
            <a:off x="6804248" y="364502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68144" y="4005064"/>
            <a:ext cx="208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endCxn id="7" idx="0"/>
          </p:cNvCxnSpPr>
          <p:nvPr/>
        </p:nvCxnSpPr>
        <p:spPr>
          <a:xfrm>
            <a:off x="5868144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endCxn id="8" idx="0"/>
          </p:cNvCxnSpPr>
          <p:nvPr/>
        </p:nvCxnSpPr>
        <p:spPr>
          <a:xfrm>
            <a:off x="7956376" y="400506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851920" y="2708920"/>
            <a:ext cx="1224136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8" idx="3"/>
          </p:cNvCxnSpPr>
          <p:nvPr/>
        </p:nvCxnSpPr>
        <p:spPr>
          <a:xfrm>
            <a:off x="5076056" y="306896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115616" y="2132856"/>
            <a:ext cx="165618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ShippingMain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71600" y="4005064"/>
            <a:ext cx="2088232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FuelNeedsReport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3"/>
          </p:cNvCxnSpPr>
          <p:nvPr/>
        </p:nvCxnSpPr>
        <p:spPr>
          <a:xfrm>
            <a:off x="2771800" y="2384884"/>
            <a:ext cx="1080120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3"/>
          </p:cNvCxnSpPr>
          <p:nvPr/>
        </p:nvCxnSpPr>
        <p:spPr>
          <a:xfrm flipV="1">
            <a:off x="3059832" y="3212976"/>
            <a:ext cx="792088" cy="111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LAB-3 : template 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method &amp; </a:t>
            </a:r>
            <a:br>
              <a:rPr lang="en-US" altLang="ko-KR" sz="40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             polymorphism </a:t>
            </a:r>
            <a:endParaRPr lang="ko-KR" altLang="en-US" sz="4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altLang="ko-KR" sz="1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ShippingMain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에 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main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함수가 있습니다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각 운송 수단 은 각각 연비와 주행거리를 가지고 있습니다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Company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는 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singleton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입니다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연비와 주행거리를 가지고 필요한 기름의 양을 계산할 수 있습니다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public final double </a:t>
            </a:r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calcFuelNeeds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(){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	return </a:t>
            </a:r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calcTripDistance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()/</a:t>
            </a:r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calcFuelEfficiency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();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  }</a:t>
            </a:r>
          </a:p>
          <a:p>
            <a:pPr marL="0" indent="0">
              <a:buNone/>
            </a:pP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2600" dirty="0" smtClean="0">
                <a:latin typeface="나눔고딕" pitchFamily="50" charset="-127"/>
                <a:ea typeface="나눔고딕" pitchFamily="50" charset="-127"/>
              </a:rPr>
              <a:t>트럭의 경우 여기에 </a:t>
            </a:r>
            <a:r>
              <a:rPr lang="en-US" altLang="ko-KR" sz="2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10% </a:t>
            </a:r>
            <a:r>
              <a:rPr lang="ko-KR" altLang="en-US" sz="2600" dirty="0" smtClean="0">
                <a:latin typeface="나눔고딕" pitchFamily="50" charset="-127"/>
                <a:ea typeface="나눔고딕" pitchFamily="50" charset="-127"/>
              </a:rPr>
              <a:t>를 가산하여 계산하고</a:t>
            </a:r>
            <a:r>
              <a:rPr lang="en-US" altLang="ko-KR" sz="2600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6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RiverBarge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는 여기에 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20%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의 기름의 양을 가산하여 계산하세요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600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FuelNeedsReport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클래스에서 전체 필요한 기름의 양을 계산해 봅시다</a:t>
            </a:r>
            <a:r>
              <a:rPr lang="en-US" altLang="ko-KR" sz="2600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7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sz="4000" dirty="0" smtClean="0">
                <a:latin typeface="나눔고딕" pitchFamily="50" charset="-127"/>
                <a:ea typeface="나눔고딕" pitchFamily="50" charset="-127"/>
              </a:rPr>
              <a:t>LAB-3 : template </a:t>
            </a: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method &amp; </a:t>
            </a:r>
            <a:br>
              <a:rPr lang="en-US" altLang="ko-KR" sz="4000" dirty="0"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000" dirty="0">
                <a:latin typeface="나눔고딕" pitchFamily="50" charset="-127"/>
                <a:ea typeface="나눔고딕" pitchFamily="50" charset="-127"/>
              </a:rPr>
              <a:t>             polymorphism </a:t>
            </a:r>
            <a:endParaRPr lang="ko-KR" altLang="en-US" sz="40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18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Truck (300, 30)</a:t>
            </a:r>
            <a:endParaRPr lang="en-US" altLang="ko-KR" sz="20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Truck (100, 20)</a:t>
            </a:r>
          </a:p>
          <a:p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Truck (200, 10)</a:t>
            </a:r>
          </a:p>
          <a:p>
            <a:endParaRPr lang="en-US" altLang="ko-KR" sz="2000" dirty="0"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RiverBarge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(100, 5)</a:t>
            </a:r>
          </a:p>
          <a:p>
            <a:r>
              <a:rPr lang="en-US" altLang="ko-KR" sz="2000" dirty="0" err="1" smtClean="0">
                <a:latin typeface="나눔고딕" pitchFamily="50" charset="-127"/>
                <a:ea typeface="나눔고딕" pitchFamily="50" charset="-127"/>
              </a:rPr>
              <a:t>RiverBarge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(500, 5)</a:t>
            </a:r>
          </a:p>
          <a:p>
            <a:endParaRPr lang="en-US" altLang="ko-KR" sz="26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위와 같이 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거리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연비</a:t>
            </a:r>
            <a:r>
              <a:rPr lang="en-US" altLang="ko-KR" sz="2000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000" smtClean="0">
                <a:latin typeface="나눔고딕" pitchFamily="50" charset="-127"/>
                <a:ea typeface="나눔고딕" pitchFamily="50" charset="-127"/>
              </a:rPr>
              <a:t>가진 운송 수단들의 </a:t>
            </a:r>
            <a:r>
              <a:rPr lang="ko-KR" altLang="en-US" sz="2000" dirty="0" smtClean="0">
                <a:latin typeface="나눔고딕" pitchFamily="50" charset="-127"/>
                <a:ea typeface="나눔고딕" pitchFamily="50" charset="-127"/>
              </a:rPr>
              <a:t>전체 기름 양을 구하세요</a:t>
            </a:r>
            <a:endParaRPr lang="en-US" altLang="ko-KR" sz="20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1"/>
            <a:endParaRPr lang="en-US" altLang="ko-KR" sz="1800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Office PowerPoint</Application>
  <PresentationFormat>화면 슬라이드 쇼(4:3)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LAB-3 : template method &amp;               polymorphism</vt:lpstr>
      <vt:lpstr>LAB-3 : template method &amp;               polymorphism </vt:lpstr>
      <vt:lpstr>LAB-3 : template method &amp;               polymorphism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LAB-3 : template method &amp;               polymorphism</dc:title>
  <dc:creator>nhn next</dc:creator>
  <cp:lastModifiedBy>nhn next</cp:lastModifiedBy>
  <cp:revision>4</cp:revision>
  <dcterms:created xsi:type="dcterms:W3CDTF">2015-09-17T03:35:55Z</dcterms:created>
  <dcterms:modified xsi:type="dcterms:W3CDTF">2015-09-17T03:40:56Z</dcterms:modified>
</cp:coreProperties>
</file>