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ACID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Atomicity, Consistency, Isolation and Durability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ACID?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ACID is a standard set of properties some databases want to achieve with their transactions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</a:rPr>
              <a:t>Atomicity - Transactions should happen as a single all or nothing operation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</a:rPr>
              <a:t>Consistency - Transactions don’t violate database constraints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</a:rPr>
              <a:t>Isolation - Running concurrent transactions won't break things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</a:rPr>
              <a:t>Durability - In a system failure, all complete transactions are saved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Was MySQL ACID Compliant?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 short, probably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MyISAM is not ACID compliant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Non transactional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Possible to commit half of a set of commands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Can’t roll back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Crashes can leave in unusable state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InnoDB is largely ACID compliant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Atomicity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The idea that all steps in a transaction must take place or all fail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Classic example is a two step banking transfer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Money is deducted from Account A and added to Account B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If Account A has no funds, the deduction should fail and Account B should get no money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If Account B is closed and can’t accept funds, none should be withdrawn from Account A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Achieved by undoing steps or reverting to previous snapshot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Consistency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Transactions should not put the database in an invalid state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less well defined than other rules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Different engines may make different guarantees as to what consistency means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Isolation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Concurrent transactions can’t break things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Often achieved by locking rows or tables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If a row or table is used in a transaction, it is locked until the transaction is complete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Different levels of Isolation exist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Most all deal with what state data is allowed to be read in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Committed only, uncommitted etc.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More isolation slows transactions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Durability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Any any given time a system failure should not result in the loss of committed transactions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Generally achieved by not committing transactions until written to disk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Gets more complicated with distributed databases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Cannot be committed until data is written to all locations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Lots of Data Stores are not ACID Compliant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Many non-relational and some relational databases are give up at least one of these properties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Know what edge cases you will need to deal with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Figure out if you can live with lost data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