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818050" y="1725749"/>
            <a:ext cx="36800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627050" y="-255449"/>
            <a:ext cx="36800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14400"/>
            <a:ext cx="30083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81400" y="914400"/>
            <a:ext cx="51116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28750"/>
            <a:ext cx="3008399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914399"/>
            <a:ext cx="5486399" cy="26312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»"/>
              <a:defRPr sz="2400"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Authentication and Authorization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Warning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This is not a comprehensive set of security information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Do not go out a work with important data based just on the information in these lectures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This is designed to get you started working with the ideas of authorization and authentication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The cost of errors can be significant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Authentication is the process of confirming an identity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If someone is authenticated, the system is confident it knows who they are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Username and password is a common form of authentication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Only I should know my username and password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If someone supplies my username and password, it must be 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Authorization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Authorization is the process of determining if a client has access to a resource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Authorization happens strictly after authentication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Within a single system authorization is fairly simple, becomes more complicated between systems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Can Go Wrong?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/>
              <a:t>False positive in authentication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/>
              <a:t>A malicious actor impersonates an actual user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/>
              <a:t>Causes all authorization based on authentication to be bad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/>
              <a:t>Forged authentication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/>
              <a:t>Failure to protect resources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 sz="1800"/>
              <a:t>Often due to an oversight where authorization is not required when it should be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/>
              <a:t>And more!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3rd Party Options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OAuth handles delegated authorization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It grants a 3rd party to act on the end-users behalf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 client (website or service) using a OAuth provider cannot use it alone as an Authentication service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Open ID is a federated identity protocol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Allows a end-user to authenticate with a 3rd party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 client can use it as an Authentication service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Is a layer on top of OAuth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SU-B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