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143000" y="8572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818050" y="1725749"/>
            <a:ext cx="36800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627050" y="-255449"/>
            <a:ext cx="3680099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914400"/>
            <a:ext cx="3008399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81400" y="914400"/>
            <a:ext cx="5111699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28750"/>
            <a:ext cx="3008399" cy="32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914399"/>
            <a:ext cx="5486399" cy="26312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»"/>
              <a:defRPr sz="2400"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Cloud, SaaS and Mobile Development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Expected Knowledge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You should be very familiar with programming dynamic web pages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You should be comfortable working in a variety of procedural and object oriented languages</a:t>
            </a:r>
            <a:br>
              <a:rPr lang="en"/>
            </a:b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You should be familiar with accessing a server with a terminal and executing commands from the command line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Prerequisite Courses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Introduction to Databases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Builds off of relational database design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Works with large data sets held in databases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Web Development (strongly recommended)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Involves heavy use of HTTP to send data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Expands tools to develop dynamic web pages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Operating Systems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Course Content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What is the cloud?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Making web pages or services in the cloud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Non-relational databases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Mobile application development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You Can Expect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You will use third-party services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May need to contact their support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May need to adjust to their updates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Services may not be free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You can choose your provider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Some charge usage fees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Documentation and language support changes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Local development and actual deployment are very different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Actual deployment is what matters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Expected of You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This is a huge problem space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Lectures are to introduce concepts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Demos are to highlight features for understanding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Probably not the best way to do things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Neither are comprehensive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You will need to learn implementation details specific to your language, platform and problem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You should understand the code you write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Don’t copy and paste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OSU-B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