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Living Without Joins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a World Without Joins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Careful planning is critical with a denormalized database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Need to understand the constraints of the particular database system in use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Need to consider possible changes to the data and use case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Need to consider the potential loads in the future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Any changes typically require rewriting significant application logic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Your Database Engine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/>
              <a:t>Indexes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200"/>
              <a:t>Determine how data is searched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200"/>
              <a:t>Can dramatically change the execution time of queries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/>
              <a:t>Sharding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200"/>
              <a:t>Determine how data is split up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200"/>
              <a:t>Properly distributing data is important to prevent bottlenecks</a:t>
            </a: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200"/>
              <a:t>File system use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2200"/>
              <a:t>Disk operations are expensive, when do they happen?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 Considerations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Balance of reads vs writes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Searching vs appending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Potential size of an individual record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Which records will be accessed most frequently?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Most recent records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Records associated with most popular products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How long does data need to persist?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What data will be accessed at the same time?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to Data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Routine updates require writes and searching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Changes to the type of record often require application level changes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More restrictive fields tend to be more efficient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More general fields are more flexible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Compare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Meta-Data: 250ms /index.html 01-01-2014 2105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Response time: 250ms Page: index.html Date: …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Former can have data added and removed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Latter will change more application logic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Loads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 single shard is easy to manage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No need to balance load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Updates happen in one place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Multiple shards can process more 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Only if load is balanced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Splitting up data takes time to recombine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Split data so that heavy load is balanced between shards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Naive approaches often split data so that it ‘makes sense’ but does not balance load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Can Be Bad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Relational databases are made to reflect the real world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In many situations this is pretty stable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To change application, change the query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Nonrelational databases are designed around use cases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Use cases tend to change as time goes 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Changes to object structure can have significant impact on program logic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Some changes are not hard to implement others are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