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1143000" y="-114300"/>
            <a:ext cx="7162799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143000" y="8572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64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874749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5818050" y="1725749"/>
            <a:ext cx="36800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1627050" y="-255449"/>
            <a:ext cx="3680099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914400"/>
            <a:ext cx="3008399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581400" y="914400"/>
            <a:ext cx="5111699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1428750"/>
            <a:ext cx="3008399" cy="325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792288" y="914399"/>
            <a:ext cx="5486399" cy="263129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1" Type="http://schemas.openxmlformats.org/officeDocument/2006/relationships/image" Target="../media/image00.jp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–"/>
              <a:defRPr sz="2400"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–"/>
              <a:defRPr sz="2400"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»"/>
              <a:defRPr sz="2400"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143000" y="-114300"/>
            <a:ext cx="7162799" cy="110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Major Cloud Providers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Current Big Providers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A sampling of cloud providers as of the creation of this lecture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Amazon AWS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Google App Engine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Microsoft Azure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Heroku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Types of Services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Hardware as a Service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AWS and Azure both offer hosting of VM’s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Run whatever OS you want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Run whatever applications you want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Very flexible services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Types of Services Continued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Platform as a Service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All offer some form of platform as a service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Heroku offers many add-ons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AWS has a very large suite of services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Azure has a lot of support for .NET and Visual Studio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Picking a Service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Consider the needs of your application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How flexible are you to different OSs?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Do you need to install custom software?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What kind of databases if any do you need?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What kind of scaling capabilities do you need?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Pay particular attention to low level calls you will need to make.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SU-BW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