
<file path=[Content_Types].xml><?xml version="1.0" encoding="utf-8"?>
<Types xmlns="http://schemas.openxmlformats.org/package/2006/content-types">
  <Default ContentType="image/jpeg" Extension="jpg"/>
  <Default ContentType="application/vnd.openxmlformats-package.relationships+xml" Extension="rels"/>
  <Default ContentType="application/xml" Extension="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4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2" Type="http://schemas.openxmlformats.org/officeDocument/2006/relationships/presProps" Target="presProps.xml"/><Relationship Id="rId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3" Type="http://schemas.openxmlformats.org/officeDocument/2006/relationships/tableStyles" Target="tableStyles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/>
          <p:nvPr>
            <p:ph type="ctrTitle"/>
          </p:nvPr>
        </p:nvSpPr>
        <p:spPr>
          <a:xfrm>
            <a:off x="1143000" y="-114300"/>
            <a:ext cx="7162799" cy="11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buClr>
                <a:schemeClr val="lt1"/>
              </a:buClr>
              <a:buFont typeface="Calibri"/>
              <a:buNone/>
              <a:defRPr/>
            </a:lvl1pPr>
            <a:lvl2pPr indent="0" marL="0" marR="0" rtl="0" algn="l">
              <a:spcBef>
                <a:spcPts val="0"/>
              </a:spcBef>
              <a:defRPr/>
            </a:lvl2pPr>
            <a:lvl3pPr indent="0" marL="0" marR="0" rtl="0" algn="l">
              <a:spcBef>
                <a:spcPts val="0"/>
              </a:spcBef>
              <a:defRPr/>
            </a:lvl3pPr>
            <a:lvl4pPr indent="0" marL="0" marR="0" rtl="0" algn="l">
              <a:spcBef>
                <a:spcPts val="0"/>
              </a:spcBef>
              <a:defRPr/>
            </a:lvl4pPr>
            <a:lvl5pPr indent="0" marL="0" marR="0" rtl="0" algn="l">
              <a:spcBef>
                <a:spcPts val="0"/>
              </a:spcBef>
              <a:defRPr/>
            </a:lvl5pPr>
            <a:lvl6pPr indent="0" marL="0" marR="0" rtl="0" algn="l">
              <a:spcBef>
                <a:spcPts val="0"/>
              </a:spcBef>
              <a:defRPr/>
            </a:lvl6pPr>
            <a:lvl7pPr indent="0" marL="0" marR="0" rtl="0" algn="l">
              <a:spcBef>
                <a:spcPts val="0"/>
              </a:spcBef>
              <a:defRPr/>
            </a:lvl7pPr>
            <a:lvl8pPr indent="0" marL="0" marR="0" rtl="0" algn="l">
              <a:spcBef>
                <a:spcPts val="0"/>
              </a:spcBef>
              <a:defRPr/>
            </a:lvl8pPr>
            <a:lvl9pPr indent="0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1143000" y="857250"/>
            <a:ext cx="6400799" cy="1314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spcBef>
                <a:spcPts val="640"/>
              </a:spcBef>
              <a:buClr>
                <a:srgbClr val="888888"/>
              </a:buClr>
              <a:buFont typeface="Calibri"/>
              <a:buNone/>
              <a:defRPr/>
            </a:lvl1pPr>
            <a:lvl2pPr indent="0" marL="457200" marR="0" rtl="0" algn="ctr">
              <a:spcBef>
                <a:spcPts val="560"/>
              </a:spcBef>
              <a:buClr>
                <a:srgbClr val="888888"/>
              </a:buClr>
              <a:buFont typeface="Calibri"/>
              <a:buNone/>
              <a:defRPr/>
            </a:lvl2pPr>
            <a:lvl3pPr indent="0" marL="914400" marR="0" rtl="0" algn="ctr">
              <a:spcBef>
                <a:spcPts val="480"/>
              </a:spcBef>
              <a:buClr>
                <a:srgbClr val="888888"/>
              </a:buClr>
              <a:buFont typeface="Calibri"/>
              <a:buNone/>
              <a:defRPr/>
            </a:lvl3pPr>
            <a:lvl4pPr indent="0" marL="1371600" marR="0" rtl="0" algn="ctr">
              <a:spcBef>
                <a:spcPts val="400"/>
              </a:spcBef>
              <a:buClr>
                <a:srgbClr val="888888"/>
              </a:buClr>
              <a:buFont typeface="Calibri"/>
              <a:buNone/>
              <a:defRPr/>
            </a:lvl4pPr>
            <a:lvl5pPr indent="0" marL="1828800" marR="0" rtl="0" algn="ctr">
              <a:spcBef>
                <a:spcPts val="400"/>
              </a:spcBef>
              <a:buClr>
                <a:srgbClr val="888888"/>
              </a:buClr>
              <a:buFont typeface="Calibri"/>
              <a:buNone/>
              <a:defRPr/>
            </a:lvl5pPr>
            <a:lvl6pPr indent="0" marL="2286000" marR="0" rtl="0" algn="ctr">
              <a:spcBef>
                <a:spcPts val="400"/>
              </a:spcBef>
              <a:buClr>
                <a:srgbClr val="888888"/>
              </a:buClr>
              <a:buFont typeface="Calibri"/>
              <a:buNone/>
              <a:defRPr/>
            </a:lvl6pPr>
            <a:lvl7pPr indent="0" marL="2743200" marR="0" rtl="0" algn="ctr">
              <a:spcBef>
                <a:spcPts val="400"/>
              </a:spcBef>
              <a:buClr>
                <a:srgbClr val="888888"/>
              </a:buClr>
              <a:buFont typeface="Calibri"/>
              <a:buNone/>
              <a:defRPr/>
            </a:lvl7pPr>
            <a:lvl8pPr indent="0" marL="3200400" marR="0" rtl="0" algn="ctr">
              <a:spcBef>
                <a:spcPts val="400"/>
              </a:spcBef>
              <a:buClr>
                <a:srgbClr val="888888"/>
              </a:buClr>
              <a:buFont typeface="Calibri"/>
              <a:buNone/>
              <a:defRPr/>
            </a:lvl8pPr>
            <a:lvl9pPr indent="0" marL="3657600" marR="0" rtl="0" algn="ctr">
              <a:spcBef>
                <a:spcPts val="400"/>
              </a:spcBef>
              <a:buClr>
                <a:srgbClr val="888888"/>
              </a:buClr>
              <a:buFont typeface="Calibri"/>
              <a:buNone/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0" type="dt"/>
          </p:nvPr>
        </p:nvSpPr>
        <p:spPr>
          <a:xfrm>
            <a:off x="457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1" type="ftr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6553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88900" lvl="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1" marL="4572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2" marL="9144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indent="-88900" lvl="3" marL="13716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4" marL="18288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5" marL="22860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indent="-88900" lvl="6" marL="27432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7" marL="32004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8" marL="36576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1143000" y="-18047"/>
            <a:ext cx="7543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l">
              <a:spcBef>
                <a:spcPts val="0"/>
              </a:spcBef>
              <a:buClr>
                <a:schemeClr val="lt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1" type="body"/>
          </p:nvPr>
        </p:nvSpPr>
        <p:spPr>
          <a:xfrm rot="5400000">
            <a:off x="2874749" y="-1217400"/>
            <a:ext cx="33945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marL="342900" rtl="0" algn="l">
              <a:spcBef>
                <a:spcPts val="640"/>
              </a:spcBef>
              <a:buClr>
                <a:schemeClr val="dk1"/>
              </a:buClr>
              <a:buFont typeface="Calibri"/>
              <a:buChar char="•"/>
              <a:defRPr/>
            </a:lvl1pPr>
            <a:lvl2pPr indent="-107950" marL="742950" rtl="0" algn="l">
              <a:spcBef>
                <a:spcPts val="560"/>
              </a:spcBef>
              <a:buClr>
                <a:schemeClr val="dk1"/>
              </a:buClr>
              <a:buFont typeface="Calibri"/>
              <a:buChar char="–"/>
              <a:defRPr/>
            </a:lvl2pPr>
            <a:lvl3pPr indent="-76200" marL="1143000" rtl="0" algn="l">
              <a:spcBef>
                <a:spcPts val="480"/>
              </a:spcBef>
              <a:buClr>
                <a:schemeClr val="dk1"/>
              </a:buClr>
              <a:buFont typeface="Calibri"/>
              <a:buChar char="•"/>
              <a:defRPr/>
            </a:lvl3pPr>
            <a:lvl4pPr indent="-101600" marL="1600200" rtl="0" algn="l">
              <a:spcBef>
                <a:spcPts val="400"/>
              </a:spcBef>
              <a:buClr>
                <a:schemeClr val="dk1"/>
              </a:buClr>
              <a:buFont typeface="Calibri"/>
              <a:buChar char="–"/>
              <a:defRPr/>
            </a:lvl4pPr>
            <a:lvl5pPr indent="-101600" marL="2057400" rtl="0" algn="l">
              <a:spcBef>
                <a:spcPts val="400"/>
              </a:spcBef>
              <a:buClr>
                <a:schemeClr val="dk1"/>
              </a:buClr>
              <a:buFont typeface="Calibri"/>
              <a:buChar char="»"/>
              <a:defRPr/>
            </a:lvl5pPr>
            <a:lvl6pPr indent="-101600" marL="2514600" rtl="0" algn="l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6pPr>
            <a:lvl7pPr indent="-101600" marL="2971800" rtl="0" algn="l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7pPr>
            <a:lvl8pPr indent="-101600" marL="3429000" rtl="0" algn="l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8pPr>
            <a:lvl9pPr indent="-101600" marL="3886200" rtl="0" algn="l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9pPr>
          </a:lstStyle>
          <a:p/>
        </p:txBody>
      </p:sp>
      <p:sp>
        <p:nvSpPr>
          <p:cNvPr id="70" name="Shape 70"/>
          <p:cNvSpPr txBox="1"/>
          <p:nvPr>
            <p:ph idx="10" type="dt"/>
          </p:nvPr>
        </p:nvSpPr>
        <p:spPr>
          <a:xfrm>
            <a:off x="457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1" name="Shape 71"/>
          <p:cNvSpPr txBox="1"/>
          <p:nvPr>
            <p:ph idx="11" type="ftr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6553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88900" lvl="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1" marL="4572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2" marL="9144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indent="-88900" lvl="3" marL="13716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4" marL="18288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5" marL="22860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indent="-88900" lvl="6" marL="27432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7" marL="32004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8" marL="36576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 rot="5400000">
            <a:off x="5818050" y="1725749"/>
            <a:ext cx="3680099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75" name="Shape 75"/>
          <p:cNvSpPr txBox="1"/>
          <p:nvPr>
            <p:ph idx="1" type="body"/>
          </p:nvPr>
        </p:nvSpPr>
        <p:spPr>
          <a:xfrm rot="5400000">
            <a:off x="1627050" y="-255449"/>
            <a:ext cx="3680099" cy="6019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marL="342900" rtl="0" algn="l">
              <a:spcBef>
                <a:spcPts val="640"/>
              </a:spcBef>
              <a:buClr>
                <a:schemeClr val="dk1"/>
              </a:buClr>
              <a:buFont typeface="Calibri"/>
              <a:buChar char="•"/>
              <a:defRPr/>
            </a:lvl1pPr>
            <a:lvl2pPr indent="-107950" marL="742950" rtl="0" algn="l">
              <a:spcBef>
                <a:spcPts val="560"/>
              </a:spcBef>
              <a:buClr>
                <a:schemeClr val="dk1"/>
              </a:buClr>
              <a:buFont typeface="Calibri"/>
              <a:buChar char="–"/>
              <a:defRPr/>
            </a:lvl2pPr>
            <a:lvl3pPr indent="-76200" marL="1143000" rtl="0" algn="l">
              <a:spcBef>
                <a:spcPts val="480"/>
              </a:spcBef>
              <a:buClr>
                <a:schemeClr val="dk1"/>
              </a:buClr>
              <a:buFont typeface="Calibri"/>
              <a:buChar char="•"/>
              <a:defRPr/>
            </a:lvl3pPr>
            <a:lvl4pPr indent="-101600" marL="1600200" rtl="0" algn="l">
              <a:spcBef>
                <a:spcPts val="400"/>
              </a:spcBef>
              <a:buClr>
                <a:schemeClr val="dk1"/>
              </a:buClr>
              <a:buFont typeface="Calibri"/>
              <a:buChar char="–"/>
              <a:defRPr/>
            </a:lvl4pPr>
            <a:lvl5pPr indent="-101600" marL="2057400" rtl="0" algn="l">
              <a:spcBef>
                <a:spcPts val="400"/>
              </a:spcBef>
              <a:buClr>
                <a:schemeClr val="dk1"/>
              </a:buClr>
              <a:buFont typeface="Calibri"/>
              <a:buChar char="»"/>
              <a:defRPr/>
            </a:lvl5pPr>
            <a:lvl6pPr indent="-101600" marL="2514600" rtl="0" algn="l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6pPr>
            <a:lvl7pPr indent="-101600" marL="2971800" rtl="0" algn="l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7pPr>
            <a:lvl8pPr indent="-101600" marL="3429000" rtl="0" algn="l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8pPr>
            <a:lvl9pPr indent="-101600" marL="3886200" rtl="0" algn="l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9pPr>
          </a:lstStyle>
          <a:p/>
        </p:txBody>
      </p:sp>
      <p:sp>
        <p:nvSpPr>
          <p:cNvPr id="76" name="Shape 76"/>
          <p:cNvSpPr txBox="1"/>
          <p:nvPr>
            <p:ph idx="10" type="dt"/>
          </p:nvPr>
        </p:nvSpPr>
        <p:spPr>
          <a:xfrm>
            <a:off x="457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7" name="Shape 77"/>
          <p:cNvSpPr txBox="1"/>
          <p:nvPr>
            <p:ph idx="11" type="ftr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6553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88900" lvl="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1" marL="4572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2" marL="9144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indent="-88900" lvl="3" marL="13716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4" marL="18288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5" marL="22860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indent="-88900" lvl="6" marL="27432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7" marL="32004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8" marL="36576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1143000" y="-18047"/>
            <a:ext cx="7543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l">
              <a:spcBef>
                <a:spcPts val="0"/>
              </a:spcBef>
              <a:buSzPct val="100000"/>
              <a:buFont typeface="Calibri"/>
              <a:buNone/>
              <a:defRPr sz="3000">
                <a:solidFill>
                  <a:schemeClr val="lt1"/>
                </a:solidFill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marL="342900" rtl="0" algn="l">
              <a:spcBef>
                <a:spcPts val="640"/>
              </a:spcBef>
              <a:buClr>
                <a:schemeClr val="dk1"/>
              </a:buClr>
              <a:buFont typeface="Calibri"/>
              <a:buChar char="•"/>
              <a:defRPr/>
            </a:lvl1pPr>
            <a:lvl2pPr indent="-107950" marL="742950" rtl="0" algn="l">
              <a:spcBef>
                <a:spcPts val="560"/>
              </a:spcBef>
              <a:buClr>
                <a:schemeClr val="dk1"/>
              </a:buClr>
              <a:buFont typeface="Calibri"/>
              <a:buChar char="–"/>
              <a:defRPr/>
            </a:lvl2pPr>
            <a:lvl3pPr indent="-76200" marL="1143000" rtl="0" algn="l">
              <a:spcBef>
                <a:spcPts val="480"/>
              </a:spcBef>
              <a:buClr>
                <a:schemeClr val="dk1"/>
              </a:buClr>
              <a:buFont typeface="Calibri"/>
              <a:buChar char="•"/>
              <a:defRPr/>
            </a:lvl3pPr>
            <a:lvl4pPr indent="-101600" marL="1600200" rtl="0" algn="l">
              <a:spcBef>
                <a:spcPts val="400"/>
              </a:spcBef>
              <a:buClr>
                <a:schemeClr val="dk1"/>
              </a:buClr>
              <a:buFont typeface="Calibri"/>
              <a:buChar char="–"/>
              <a:defRPr/>
            </a:lvl4pPr>
            <a:lvl5pPr indent="-101600" marL="2057400" rtl="0" algn="l">
              <a:spcBef>
                <a:spcPts val="400"/>
              </a:spcBef>
              <a:buClr>
                <a:schemeClr val="dk1"/>
              </a:buClr>
              <a:buFont typeface="Calibri"/>
              <a:buChar char="»"/>
              <a:defRPr/>
            </a:lvl5pPr>
            <a:lvl6pPr indent="-101600" marL="2514600" rtl="0" algn="l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6pPr>
            <a:lvl7pPr indent="-101600" marL="2971800" rtl="0" algn="l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7pPr>
            <a:lvl8pPr indent="-101600" marL="3429000" rtl="0" algn="l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8pPr>
            <a:lvl9pPr indent="-101600" marL="3886200" rtl="0" algn="l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0" type="dt"/>
          </p:nvPr>
        </p:nvSpPr>
        <p:spPr>
          <a:xfrm>
            <a:off x="457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1" type="ftr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6553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88900" lvl="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1" marL="4572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2" marL="9144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indent="-88900" lvl="3" marL="13716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4" marL="18288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5" marL="22860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indent="-88900" lvl="6" marL="27432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7" marL="32004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8" marL="36576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x="722312" y="3305175"/>
            <a:ext cx="7772400" cy="1021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x="722312" y="2180034"/>
            <a:ext cx="77724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1pPr>
            <a:lvl2pPr indent="0" marL="4572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2pPr>
            <a:lvl3pPr indent="0" marL="9144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3pPr>
            <a:lvl4pPr indent="0" marL="13716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4pPr>
            <a:lvl5pPr indent="0" marL="18288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5pPr>
            <a:lvl6pPr indent="0" marL="22860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6pPr>
            <a:lvl7pPr indent="0" marL="27432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7pPr>
            <a:lvl8pPr indent="0" marL="32004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8pPr>
            <a:lvl9pPr indent="0" marL="36576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0" type="dt"/>
          </p:nvPr>
        </p:nvSpPr>
        <p:spPr>
          <a:xfrm>
            <a:off x="457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1" type="ftr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6553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88900" lvl="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1" marL="4572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2" marL="9144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indent="-88900" lvl="3" marL="13716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4" marL="18288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5" marL="22860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indent="-88900" lvl="6" marL="27432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7" marL="32004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8" marL="36576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1143000" y="-18047"/>
            <a:ext cx="7543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l">
              <a:spcBef>
                <a:spcPts val="0"/>
              </a:spcBef>
              <a:buClr>
                <a:schemeClr val="lt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457200" y="1200150"/>
            <a:ext cx="4038599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2" type="body"/>
          </p:nvPr>
        </p:nvSpPr>
        <p:spPr>
          <a:xfrm>
            <a:off x="4648200" y="1200150"/>
            <a:ext cx="4038599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0" type="dt"/>
          </p:nvPr>
        </p:nvSpPr>
        <p:spPr>
          <a:xfrm>
            <a:off x="457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1" type="ftr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6553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88900" lvl="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1" marL="4572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2" marL="9144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indent="-88900" lvl="3" marL="13716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4" marL="18288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5" marL="22860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indent="-88900" lvl="6" marL="27432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7" marL="32004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8" marL="36576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1143000" y="-18047"/>
            <a:ext cx="7543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457200" y="1151334"/>
            <a:ext cx="4040099" cy="4796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Font typeface="Calibri"/>
              <a:buNone/>
              <a:defRPr/>
            </a:lvl1pPr>
            <a:lvl2pPr indent="0" marL="457200" rtl="0">
              <a:spcBef>
                <a:spcPts val="0"/>
              </a:spcBef>
              <a:buFont typeface="Calibri"/>
              <a:buNone/>
              <a:defRPr/>
            </a:lvl2pPr>
            <a:lvl3pPr indent="0" marL="914400" rtl="0">
              <a:spcBef>
                <a:spcPts val="0"/>
              </a:spcBef>
              <a:buFont typeface="Calibri"/>
              <a:buNone/>
              <a:defRPr/>
            </a:lvl3pPr>
            <a:lvl4pPr indent="0" marL="1371600" rtl="0">
              <a:spcBef>
                <a:spcPts val="0"/>
              </a:spcBef>
              <a:buFont typeface="Calibri"/>
              <a:buNone/>
              <a:defRPr/>
            </a:lvl4pPr>
            <a:lvl5pPr indent="0" marL="1828800" rtl="0">
              <a:spcBef>
                <a:spcPts val="0"/>
              </a:spcBef>
              <a:buFont typeface="Calibri"/>
              <a:buNone/>
              <a:defRPr/>
            </a:lvl5pPr>
            <a:lvl6pPr indent="0" marL="2286000" rtl="0">
              <a:spcBef>
                <a:spcPts val="0"/>
              </a:spcBef>
              <a:buFont typeface="Calibri"/>
              <a:buNone/>
              <a:defRPr/>
            </a:lvl6pPr>
            <a:lvl7pPr indent="0" marL="2743200" rtl="0">
              <a:spcBef>
                <a:spcPts val="0"/>
              </a:spcBef>
              <a:buFont typeface="Calibri"/>
              <a:buNone/>
              <a:defRPr/>
            </a:lvl7pPr>
            <a:lvl8pPr indent="0" marL="3200400" rtl="0">
              <a:spcBef>
                <a:spcPts val="0"/>
              </a:spcBef>
              <a:buFont typeface="Calibri"/>
              <a:buNone/>
              <a:defRPr/>
            </a:lvl8pPr>
            <a:lvl9pPr indent="0" marL="3657600" rtl="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2" type="body"/>
          </p:nvPr>
        </p:nvSpPr>
        <p:spPr>
          <a:xfrm>
            <a:off x="457200" y="1631156"/>
            <a:ext cx="4040099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3" type="body"/>
          </p:nvPr>
        </p:nvSpPr>
        <p:spPr>
          <a:xfrm>
            <a:off x="4645025" y="1151334"/>
            <a:ext cx="4041900" cy="4796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Font typeface="Calibri"/>
              <a:buNone/>
              <a:defRPr/>
            </a:lvl1pPr>
            <a:lvl2pPr indent="0" marL="457200" rtl="0">
              <a:spcBef>
                <a:spcPts val="0"/>
              </a:spcBef>
              <a:buFont typeface="Calibri"/>
              <a:buNone/>
              <a:defRPr/>
            </a:lvl2pPr>
            <a:lvl3pPr indent="0" marL="914400" rtl="0">
              <a:spcBef>
                <a:spcPts val="0"/>
              </a:spcBef>
              <a:buFont typeface="Calibri"/>
              <a:buNone/>
              <a:defRPr/>
            </a:lvl3pPr>
            <a:lvl4pPr indent="0" marL="1371600" rtl="0">
              <a:spcBef>
                <a:spcPts val="0"/>
              </a:spcBef>
              <a:buFont typeface="Calibri"/>
              <a:buNone/>
              <a:defRPr/>
            </a:lvl4pPr>
            <a:lvl5pPr indent="0" marL="1828800" rtl="0">
              <a:spcBef>
                <a:spcPts val="0"/>
              </a:spcBef>
              <a:buFont typeface="Calibri"/>
              <a:buNone/>
              <a:defRPr/>
            </a:lvl5pPr>
            <a:lvl6pPr indent="0" marL="2286000" rtl="0">
              <a:spcBef>
                <a:spcPts val="0"/>
              </a:spcBef>
              <a:buFont typeface="Calibri"/>
              <a:buNone/>
              <a:defRPr/>
            </a:lvl6pPr>
            <a:lvl7pPr indent="0" marL="2743200" rtl="0">
              <a:spcBef>
                <a:spcPts val="0"/>
              </a:spcBef>
              <a:buFont typeface="Calibri"/>
              <a:buNone/>
              <a:defRPr/>
            </a:lvl7pPr>
            <a:lvl8pPr indent="0" marL="3200400" rtl="0">
              <a:spcBef>
                <a:spcPts val="0"/>
              </a:spcBef>
              <a:buFont typeface="Calibri"/>
              <a:buNone/>
              <a:defRPr/>
            </a:lvl8pPr>
            <a:lvl9pPr indent="0" marL="3657600" rtl="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4" type="body"/>
          </p:nvPr>
        </p:nvSpPr>
        <p:spPr>
          <a:xfrm>
            <a:off x="4645025" y="1631156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1" name="Shape 41"/>
          <p:cNvSpPr txBox="1"/>
          <p:nvPr>
            <p:ph idx="10" type="dt"/>
          </p:nvPr>
        </p:nvSpPr>
        <p:spPr>
          <a:xfrm>
            <a:off x="457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42" name="Shape 42"/>
          <p:cNvSpPr txBox="1"/>
          <p:nvPr>
            <p:ph idx="11" type="ftr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6553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88900" lvl="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1" marL="4572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2" marL="9144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indent="-88900" lvl="3" marL="13716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4" marL="18288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5" marL="22860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indent="-88900" lvl="6" marL="27432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7" marL="32004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8" marL="36576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1143000" y="-18047"/>
            <a:ext cx="7543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l">
              <a:spcBef>
                <a:spcPts val="0"/>
              </a:spcBef>
              <a:buClr>
                <a:schemeClr val="lt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6" name="Shape 46"/>
          <p:cNvSpPr txBox="1"/>
          <p:nvPr>
            <p:ph idx="10" type="dt"/>
          </p:nvPr>
        </p:nvSpPr>
        <p:spPr>
          <a:xfrm>
            <a:off x="457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1" type="ftr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6553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88900" lvl="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1" marL="4572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2" marL="9144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indent="-88900" lvl="3" marL="13716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4" marL="18288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5" marL="22860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indent="-88900" lvl="6" marL="27432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7" marL="32004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8" marL="36576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idx="10" type="dt"/>
          </p:nvPr>
        </p:nvSpPr>
        <p:spPr>
          <a:xfrm>
            <a:off x="457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1" name="Shape 51"/>
          <p:cNvSpPr txBox="1"/>
          <p:nvPr>
            <p:ph idx="11" type="ftr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6553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88900" lvl="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1" marL="4572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2" marL="9144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indent="-88900" lvl="3" marL="13716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4" marL="18288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5" marL="22860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indent="-88900" lvl="6" marL="27432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7" marL="32004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8" marL="36576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457200" y="914400"/>
            <a:ext cx="3008399" cy="5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3581400" y="914400"/>
            <a:ext cx="5111699" cy="37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56" name="Shape 56"/>
          <p:cNvSpPr txBox="1"/>
          <p:nvPr>
            <p:ph idx="2" type="body"/>
          </p:nvPr>
        </p:nvSpPr>
        <p:spPr>
          <a:xfrm>
            <a:off x="457200" y="1428750"/>
            <a:ext cx="3008399" cy="3257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Font typeface="Calibri"/>
              <a:buNone/>
              <a:defRPr/>
            </a:lvl1pPr>
            <a:lvl2pPr indent="0" marL="457200" rtl="0">
              <a:spcBef>
                <a:spcPts val="0"/>
              </a:spcBef>
              <a:buFont typeface="Calibri"/>
              <a:buNone/>
              <a:defRPr/>
            </a:lvl2pPr>
            <a:lvl3pPr indent="0" marL="914400" rtl="0">
              <a:spcBef>
                <a:spcPts val="0"/>
              </a:spcBef>
              <a:buFont typeface="Calibri"/>
              <a:buNone/>
              <a:defRPr/>
            </a:lvl3pPr>
            <a:lvl4pPr indent="0" marL="1371600" rtl="0">
              <a:spcBef>
                <a:spcPts val="0"/>
              </a:spcBef>
              <a:buFont typeface="Calibri"/>
              <a:buNone/>
              <a:defRPr/>
            </a:lvl4pPr>
            <a:lvl5pPr indent="0" marL="1828800" rtl="0">
              <a:spcBef>
                <a:spcPts val="0"/>
              </a:spcBef>
              <a:buFont typeface="Calibri"/>
              <a:buNone/>
              <a:defRPr/>
            </a:lvl5pPr>
            <a:lvl6pPr indent="0" marL="2286000" rtl="0">
              <a:spcBef>
                <a:spcPts val="0"/>
              </a:spcBef>
              <a:buFont typeface="Calibri"/>
              <a:buNone/>
              <a:defRPr/>
            </a:lvl6pPr>
            <a:lvl7pPr indent="0" marL="2743200" rtl="0">
              <a:spcBef>
                <a:spcPts val="0"/>
              </a:spcBef>
              <a:buFont typeface="Calibri"/>
              <a:buNone/>
              <a:defRPr/>
            </a:lvl7pPr>
            <a:lvl8pPr indent="0" marL="3200400" rtl="0">
              <a:spcBef>
                <a:spcPts val="0"/>
              </a:spcBef>
              <a:buFont typeface="Calibri"/>
              <a:buNone/>
              <a:defRPr/>
            </a:lvl8pPr>
            <a:lvl9pPr indent="0" marL="3657600" rtl="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57" name="Shape 57"/>
          <p:cNvSpPr txBox="1"/>
          <p:nvPr>
            <p:ph idx="10" type="dt"/>
          </p:nvPr>
        </p:nvSpPr>
        <p:spPr>
          <a:xfrm>
            <a:off x="457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8" name="Shape 58"/>
          <p:cNvSpPr txBox="1"/>
          <p:nvPr>
            <p:ph idx="11" type="ftr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6553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88900" lvl="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1" marL="4572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2" marL="9144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indent="-88900" lvl="3" marL="13716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4" marL="18288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5" marL="22860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indent="-88900" lvl="6" marL="27432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7" marL="32004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8" marL="36576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1792288" y="3600450"/>
            <a:ext cx="5486399" cy="4250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62" name="Shape 62"/>
          <p:cNvSpPr/>
          <p:nvPr>
            <p:ph idx="2" type="pic"/>
          </p:nvPr>
        </p:nvSpPr>
        <p:spPr>
          <a:xfrm>
            <a:off x="1792288" y="914399"/>
            <a:ext cx="5486399" cy="2631299"/>
          </a:xfrm>
          <a:prstGeom prst="rect">
            <a:avLst/>
          </a:prstGeom>
          <a:noFill/>
          <a:ln>
            <a:noFill/>
          </a:ln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1792288" y="4025503"/>
            <a:ext cx="5486399" cy="603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Font typeface="Calibri"/>
              <a:buNone/>
              <a:defRPr/>
            </a:lvl1pPr>
            <a:lvl2pPr indent="0" marL="457200" rtl="0">
              <a:spcBef>
                <a:spcPts val="0"/>
              </a:spcBef>
              <a:buFont typeface="Calibri"/>
              <a:buNone/>
              <a:defRPr/>
            </a:lvl2pPr>
            <a:lvl3pPr indent="0" marL="914400" rtl="0">
              <a:spcBef>
                <a:spcPts val="0"/>
              </a:spcBef>
              <a:buFont typeface="Calibri"/>
              <a:buNone/>
              <a:defRPr/>
            </a:lvl3pPr>
            <a:lvl4pPr indent="0" marL="1371600" rtl="0">
              <a:spcBef>
                <a:spcPts val="0"/>
              </a:spcBef>
              <a:buFont typeface="Calibri"/>
              <a:buNone/>
              <a:defRPr/>
            </a:lvl4pPr>
            <a:lvl5pPr indent="0" marL="1828800" rtl="0">
              <a:spcBef>
                <a:spcPts val="0"/>
              </a:spcBef>
              <a:buFont typeface="Calibri"/>
              <a:buNone/>
              <a:defRPr/>
            </a:lvl5pPr>
            <a:lvl6pPr indent="0" marL="2286000" rtl="0">
              <a:spcBef>
                <a:spcPts val="0"/>
              </a:spcBef>
              <a:buFont typeface="Calibri"/>
              <a:buNone/>
              <a:defRPr/>
            </a:lvl6pPr>
            <a:lvl7pPr indent="0" marL="2743200" rtl="0">
              <a:spcBef>
                <a:spcPts val="0"/>
              </a:spcBef>
              <a:buFont typeface="Calibri"/>
              <a:buNone/>
              <a:defRPr/>
            </a:lvl7pPr>
            <a:lvl8pPr indent="0" marL="3200400" rtl="0">
              <a:spcBef>
                <a:spcPts val="0"/>
              </a:spcBef>
              <a:buFont typeface="Calibri"/>
              <a:buNone/>
              <a:defRPr/>
            </a:lvl8pPr>
            <a:lvl9pPr indent="0" marL="3657600" rtl="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64" name="Shape 64"/>
          <p:cNvSpPr txBox="1"/>
          <p:nvPr>
            <p:ph idx="10" type="dt"/>
          </p:nvPr>
        </p:nvSpPr>
        <p:spPr>
          <a:xfrm>
            <a:off x="457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65" name="Shape 65"/>
          <p:cNvSpPr txBox="1"/>
          <p:nvPr>
            <p:ph idx="11" type="ftr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66" name="Shape 66"/>
          <p:cNvSpPr txBox="1"/>
          <p:nvPr>
            <p:ph idx="12" type="sldNum"/>
          </p:nvPr>
        </p:nvSpPr>
        <p:spPr>
          <a:xfrm>
            <a:off x="6553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88900" lvl="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1" marL="4572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2" marL="9144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indent="-88900" lvl="3" marL="13716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4" marL="18288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5" marL="22860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indent="-88900" lvl="6" marL="27432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7" marL="32004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8" marL="36576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" Type="http://schemas.openxmlformats.org/officeDocument/2006/relationships/slideLayout" Target="../slideLayouts/slideLayout1.xml"/><Relationship Id="rId12" Type="http://schemas.openxmlformats.org/officeDocument/2006/relationships/slideLayout" Target="../slideLayouts/slideLayout11.xml"/><Relationship Id="rId13" Type="http://schemas.openxmlformats.org/officeDocument/2006/relationships/theme" Target="../theme/theme2.xml"/><Relationship Id="rId1" Type="http://schemas.openxmlformats.org/officeDocument/2006/relationships/image" Target="../media/image00.jpg"/><Relationship Id="rId4" Type="http://schemas.openxmlformats.org/officeDocument/2006/relationships/slideLayout" Target="../slideLayouts/slideLayout3.xml"/><Relationship Id="rId10" Type="http://schemas.openxmlformats.org/officeDocument/2006/relationships/slideLayout" Target="../slideLayouts/slideLayout9.xml"/><Relationship Id="rId3" Type="http://schemas.openxmlformats.org/officeDocument/2006/relationships/slideLayout" Target="../slideLayouts/slideLayout2.xml"/><Relationship Id="rId11" Type="http://schemas.openxmlformats.org/officeDocument/2006/relationships/slideLayout" Target="../slideLayouts/slideLayout10.xml"/><Relationship Id="rId9" Type="http://schemas.openxmlformats.org/officeDocument/2006/relationships/slideLayout" Target="../slideLayouts/slideLayout8.xml"/><Relationship Id="rId6" Type="http://schemas.openxmlformats.org/officeDocument/2006/relationships/slideLayout" Target="../slideLayouts/slideLayout5.xml"/><Relationship Id="rId5" Type="http://schemas.openxmlformats.org/officeDocument/2006/relationships/slideLayout" Target="../slideLayouts/slideLayout4.xml"/><Relationship Id="rId8" Type="http://schemas.openxmlformats.org/officeDocument/2006/relationships/slideLayout" Target="../slideLayouts/slideLayout7.xml"/><Relationship Id="rId7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1143000" y="-18047"/>
            <a:ext cx="7543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None/>
              <a:defRPr sz="3000">
                <a:solidFill>
                  <a:schemeClr val="lt1"/>
                </a:solidFill>
              </a:defRPr>
            </a:lvl1pPr>
            <a:lvl2pPr indent="0" marL="0" marR="0" rtl="0" algn="l">
              <a:spcBef>
                <a:spcPts val="0"/>
              </a:spcBef>
              <a:defRPr/>
            </a:lvl2pPr>
            <a:lvl3pPr indent="0" marL="0" marR="0" rtl="0" algn="l">
              <a:spcBef>
                <a:spcPts val="0"/>
              </a:spcBef>
              <a:defRPr/>
            </a:lvl3pPr>
            <a:lvl4pPr indent="0" marL="0" marR="0" rtl="0" algn="l">
              <a:spcBef>
                <a:spcPts val="0"/>
              </a:spcBef>
              <a:defRPr/>
            </a:lvl4pPr>
            <a:lvl5pPr indent="0" marL="0" marR="0" rtl="0" algn="l">
              <a:spcBef>
                <a:spcPts val="0"/>
              </a:spcBef>
              <a:defRPr/>
            </a:lvl5pPr>
            <a:lvl6pPr indent="0" marL="0" marR="0" rtl="0" algn="l">
              <a:spcBef>
                <a:spcPts val="0"/>
              </a:spcBef>
              <a:defRPr/>
            </a:lvl6pPr>
            <a:lvl7pPr indent="0" marL="0" marR="0" rtl="0" algn="l">
              <a:spcBef>
                <a:spcPts val="0"/>
              </a:spcBef>
              <a:defRPr/>
            </a:lvl7pPr>
            <a:lvl8pPr indent="0" marL="0" marR="0" rtl="0" algn="l">
              <a:spcBef>
                <a:spcPts val="0"/>
              </a:spcBef>
              <a:defRPr/>
            </a:lvl8pPr>
            <a:lvl9pPr indent="0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Calibri"/>
              <a:buChar char="•"/>
              <a:defRPr sz="2400"/>
            </a:lvl1pPr>
            <a:lvl2pPr indent="-107950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Calibri"/>
              <a:buChar char="–"/>
              <a:defRPr sz="2400"/>
            </a:lvl2pPr>
            <a:lvl3pPr indent="-76200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Calibri"/>
              <a:buChar char="•"/>
              <a:defRPr sz="2400"/>
            </a:lvl3pPr>
            <a:lvl4pPr indent="-101600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Calibri"/>
              <a:buChar char="–"/>
              <a:defRPr sz="2400"/>
            </a:lvl4pPr>
            <a:lvl5pPr indent="-101600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Calibri"/>
              <a:buChar char="»"/>
              <a:defRPr sz="2400"/>
            </a:lvl5pPr>
            <a:lvl6pPr indent="-101600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Calibri"/>
              <a:buChar char="•"/>
              <a:defRPr sz="2400"/>
            </a:lvl6pPr>
            <a:lvl7pPr indent="-101600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Calibri"/>
              <a:buChar char="•"/>
              <a:defRPr sz="2400"/>
            </a:lvl7pPr>
            <a:lvl8pPr indent="-101600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Calibri"/>
              <a:buChar char="•"/>
              <a:defRPr sz="2400"/>
            </a:lvl8pPr>
            <a:lvl9pPr indent="-101600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Calibri"/>
              <a:buChar char="•"/>
              <a:defRPr sz="2400"/>
            </a:lvl9pPr>
          </a:lstStyle>
          <a:p/>
        </p:txBody>
      </p:sp>
      <p:sp>
        <p:nvSpPr>
          <p:cNvPr id="7" name="Shape 7"/>
          <p:cNvSpPr txBox="1"/>
          <p:nvPr>
            <p:ph idx="10" type="dt"/>
          </p:nvPr>
        </p:nvSpPr>
        <p:spPr>
          <a:xfrm>
            <a:off x="457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8" name="Shape 8"/>
          <p:cNvSpPr txBox="1"/>
          <p:nvPr>
            <p:ph idx="11" type="ftr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9" name="Shape 9"/>
          <p:cNvSpPr txBox="1"/>
          <p:nvPr>
            <p:ph idx="12" type="sldNum"/>
          </p:nvPr>
        </p:nvSpPr>
        <p:spPr>
          <a:xfrm>
            <a:off x="6553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88900" lvl="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1" marL="4572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2" marL="9144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indent="-88900" lvl="3" marL="13716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4" marL="18288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5" marL="22860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indent="-88900" lvl="6" marL="27432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7" marL="32004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8" marL="36576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ctrTitle"/>
          </p:nvPr>
        </p:nvSpPr>
        <p:spPr>
          <a:xfrm>
            <a:off x="1143000" y="-114300"/>
            <a:ext cx="7162799" cy="11025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In-Memory vs On Disk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1143000" y="-18047"/>
            <a:ext cx="75438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Data Storage</a:t>
            </a:r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"/>
              <a:t>Hard drive operations are expensive</a:t>
            </a:r>
            <a:br>
              <a:rPr lang="en"/>
            </a:b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"/>
              <a:t>Memory operations are comparatively cheap</a:t>
            </a:r>
            <a:br>
              <a:rPr lang="en"/>
            </a:b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"/>
              <a:t>Can get significant performance increases using memory rather than hard drive</a:t>
            </a:r>
            <a:br>
              <a:rPr lang="en"/>
            </a:b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"/>
              <a:t>What are some downsides?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1143000" y="-18047"/>
            <a:ext cx="75438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Problems With In Memory Data Stores</a:t>
            </a: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"/>
              <a:t>Memory is expensive, hard drives are cheap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–"/>
            </a:pPr>
            <a:r>
              <a:rPr lang="en"/>
              <a:t>Limits the size of data that can be stored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"/>
              <a:t>Memory is not persistent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–"/>
            </a:pPr>
            <a:r>
              <a:rPr lang="en"/>
              <a:t>In a power outage anything not committed is lost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1143000" y="-18047"/>
            <a:ext cx="75438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Consider the Following</a:t>
            </a:r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"/>
              <a:t>Displaying the top 100 items for sale on a website</a:t>
            </a:r>
            <a:br>
              <a:rPr lang="en"/>
            </a:b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"/>
              <a:t>State database of street sign maintenance requests</a:t>
            </a:r>
            <a:br>
              <a:rPr lang="en"/>
            </a:b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"/>
              <a:t>Real time stock trading database</a:t>
            </a:r>
            <a:br>
              <a:rPr lang="en"/>
            </a:b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"/>
              <a:t>Government archive of Federal Tax Returns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2.xml><?xml version="1.0" encoding="utf-8"?>
<a:theme xmlns:a="http://schemas.openxmlformats.org/drawingml/2006/main" xmlns:r="http://schemas.openxmlformats.org/officeDocument/2006/relationships" name="OSU-BW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