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F4D069E-E6D7-48A4-A4E0-4044ADAF351B}">
  <a:tblStyle styleId="{3F4D069E-E6D7-48A4-A4E0-4044ADAF351B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Mobile Devices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Mobile App vs Desktop App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With cloud backed applications the line is getting blurrier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Windows App Store apps often support desktop, tablet and Windows phone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Many games are released cross platform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Web apps can be run on any browser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Web App vs Native Mobile App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Native apps run off of compiled binaries on the phone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Web apps are run on a remote server and accessed via the phones browser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Native apps are installed via an app store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Web apps are search for and accessed via a URI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Wins?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More rapidly converging lines</a:t>
            </a:r>
            <a:br>
              <a:rPr lang="en"/>
            </a:br>
          </a:p>
        </p:txBody>
      </p:sp>
      <p:graphicFrame>
        <p:nvGraphicFramePr>
          <p:cNvPr id="99" name="Shape 99"/>
          <p:cNvGraphicFramePr/>
          <p:nvPr/>
        </p:nvGraphicFramePr>
        <p:xfrm>
          <a:off x="582800" y="1985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{3F4D069E-E6D7-48A4-A4E0-4044ADAF351B}</a:tableStyleId>
              </a:tblPr>
              <a:tblGrid>
                <a:gridCol w="1206500"/>
                <a:gridCol w="929050"/>
                <a:gridCol w="1185150"/>
                <a:gridCol w="1263425"/>
                <a:gridCol w="1448375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Platform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Hardware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Offline Access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Discoverability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Cross Platform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Mobile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You Need Native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Expect to use without internet access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Hiking app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Driving navigation app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Need hardware accelerated graphics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3d or many 2d games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Complex, real time, data visualization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Need access to device storage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Music player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Ebook reader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Pick Web Apps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 need to support many different platforms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And you don’t have mountains of cash or armies of developers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Your app relies on an internet connection and does not fall in one of the native ‘must haves’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Stock market quotes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News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Considerations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Around 20,000 Android Apps released per month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Many more top level domains registered per day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Visibility is hard either way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With a native app, must navigate to store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Easier to maintain a web app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HTML is well standardized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Mobile operating systems are not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Mobile hardware even less so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choice between web and native is sometimes obvious but usually not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Consider your resources and requirements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market is currently pretty flooded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