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818050" y="1725749"/>
            <a:ext cx="36800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627050" y="-255449"/>
            <a:ext cx="36800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14400"/>
            <a:ext cx="30083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81400" y="914400"/>
            <a:ext cx="51116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28750"/>
            <a:ext cx="3008399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914399"/>
            <a:ext cx="5486399" cy="26312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»"/>
              <a:defRPr sz="2400"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Oauth2.0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Oauth 2.0 is a delegated authorization protocol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 user can give permission to a client to act on behalf of the user when accessing a resource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The user only provides credentials to the resource owner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The resource owner then allows the client certain access to the users resources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flow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3854" l="0" r="0" t="5442"/>
          <a:stretch/>
        </p:blipFill>
        <p:spPr>
          <a:xfrm>
            <a:off x="536225" y="1036175"/>
            <a:ext cx="7010400" cy="40606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327875" y="3075875"/>
            <a:ext cx="1502999" cy="42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Client secret can be verified at this step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327825" y="1866975"/>
            <a:ext cx="1502999" cy="60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State variable used to prevent CSRF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Things to Note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The user never has access to the access token in this flow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The client has no idea what authentication process took place at the resource provider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The client may not get any information about who the user is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There are Other Less Secure Flows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Some flows give an authorization token directly to the user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What if the user passes that token onto a different site?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Some flows do not require a client secret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This is a password shared between the client and resource owner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This is passed to the resource owner so it can confirm the client is who it says it is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U-B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