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Representational State Transfer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17610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REST is a particular software architectural style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Client-Server separation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Stateless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Caching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Uniform interface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Layered-system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Definition of REST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Term coined by Roy Fielding’s PhD thesis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Looked at the existing web architecture in 2000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REST architectural style based on properties inherent in HTTP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REST principles were used when developing HTTP/1.1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These Slide are not Definitive!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People have philosophical and practical debates about this stuff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will not be a REST expert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Meant to give you an idea of RESTful principles because they are useful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Client-Server Separation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Client and server concerns should be separated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Usually achieved by moving UI to client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Allows separate development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Mozilla Firefox is not concerned about the specific workings of oregonstate.edu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Interface should remain consistent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516775" y="3387725"/>
            <a:ext cx="6832800" cy="1428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Stateless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Client maintains all needed state information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All needed state is sent every request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Server maintains no client state information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Not to be confused with data on the server which is stored and changes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newsfeed/get-next-page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Requires state (the current page)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newsfeed/page/2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Does not require state, client knows to request page 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Caching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Resources should be defined as cacheable or not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Allows clients to store some 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Eliminates some resource requests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Supports scalability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Decreases data reliability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Uniform Interface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Resources are identified in requests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Clients receive and manipulate </a:t>
            </a:r>
            <a:r>
              <a:rPr i="1" lang="en"/>
              <a:t>representations</a:t>
            </a:r>
            <a:r>
              <a:rPr lang="en"/>
              <a:t> of resources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Messages are self descriptive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Requests include suggested operations and 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Responses include a resources current state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Headers include metadata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Hypermedia as the engine of application state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Hyperlinks allow navigation through the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Layered System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client need not know what happens behind the scenes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 client may be interacting directly with a server or with an intermediary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Allows cloud configurations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Supports load balancing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Hides some inner functionality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