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CBCAD-534A-E469-4304-3A59A18F0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EBE5DF-8B96-DE03-43D6-D3D74D7E0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04664A-6C9E-5705-C764-1BED37E3B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37AA-8A9C-4FDF-BE67-7CD63555DB3F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9D26B0-9395-26CD-27A7-C55518D23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F2D7FC-7244-CDEF-1F01-D54885D22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18E4-A776-45BE-86A6-A41A9AA22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477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D3D6A-293D-3F17-2766-619383650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750110-CDCD-39C0-8886-C3060A759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A87EB9-4131-2C0E-2E80-DC24C887B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37AA-8A9C-4FDF-BE67-7CD63555DB3F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C5FEFF-3416-D0C7-9667-4A46971EF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8B2E6-8F2B-1BA9-2E2F-663D0BBD2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18E4-A776-45BE-86A6-A41A9AA22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840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3BAC0F-BCFE-5113-0A8E-BFEE35C11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7A605E-1FC1-8734-75FA-D99601574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4424CB-EE20-E718-AEEE-8BB07AC5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37AA-8A9C-4FDF-BE67-7CD63555DB3F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F6B947-16C6-B267-C8E4-7478B793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72F70-486C-D560-BB2F-528323B26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18E4-A776-45BE-86A6-A41A9AA22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983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5F305-354B-42BF-C877-F7BF16C71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4E69D1-8B5F-1E23-E35C-979B0495E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C3C7C2-B838-14D4-EE58-956AC1CA8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37AA-8A9C-4FDF-BE67-7CD63555DB3F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4DC744-BF6C-A91E-7CBF-76E5B9095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64B100-6B12-36C9-5B00-B53DEB413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18E4-A776-45BE-86A6-A41A9AA22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36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3B022-0EED-BBA4-A55E-F172583F2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D73987-9E5A-55EF-CB2A-5DBBFE88B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5C595C-F940-8953-9765-491998424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37AA-8A9C-4FDF-BE67-7CD63555DB3F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CC4E47-4F90-80BD-8DCF-BDAC2B11A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FE5ABE-4029-E547-217F-FE7BF112D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18E4-A776-45BE-86A6-A41A9AA22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06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9D577-326E-1D29-E8C9-5CFB0EFA8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CD3916-78C7-D0AE-384B-E35F8358B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041C09-8EEB-165A-3A8F-987782C1C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D1007A-4519-EA0D-A9E4-76038014D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37AA-8A9C-4FDF-BE67-7CD63555DB3F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C1DF27-CD20-D8B1-72A4-2CE4CA1CE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8EF352-70C3-861D-D4BC-88057D03E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18E4-A776-45BE-86A6-A41A9AA22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11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7196D-7CE7-EC16-641D-672D9DA3C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91171F-5617-7876-E53C-C42D1BC91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44145-FB5E-AEC8-B847-BEE64C518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07A40A-D1A1-A7B9-2BAD-451C08E29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787DD4-A277-C288-9C74-C98CD26E3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09D190-2B3E-A998-536A-1D422FF15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37AA-8A9C-4FDF-BE67-7CD63555DB3F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4C6097-DE63-58C3-142E-305BDF8F3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5BACF9-1E77-E6F4-0945-009F1C9B6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18E4-A776-45BE-86A6-A41A9AA22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923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4F129-232C-FCF7-C55E-B5A091EB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51DB2D-85F5-3662-DE79-6210781A4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37AA-8A9C-4FDF-BE67-7CD63555DB3F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72887C-46DA-7E26-A8D9-CA831AAEB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35A62C-821B-5965-AB0F-BF878CF7E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18E4-A776-45BE-86A6-A41A9AA22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963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438AC2-62DA-AF10-1B92-BA7DCC9D2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37AA-8A9C-4FDF-BE67-7CD63555DB3F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0D04F0-045A-8E68-523F-747B8E76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2298FA-49BC-4529-B72B-C5B519ED3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18E4-A776-45BE-86A6-A41A9AA22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08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B1EBE-AD9B-09D0-3883-57AD1B773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929FDB-6770-4A99-07ED-A90095B69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1D09D4-6797-EC2A-473C-3EC9E5817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995C77-D386-1D8A-280C-EDBD351C6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37AA-8A9C-4FDF-BE67-7CD63555DB3F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77E8E3-3177-919A-09EC-EE00FE599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87F1EC-FF42-9988-CC55-263F42C7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18E4-A776-45BE-86A6-A41A9AA22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12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391FA-19B7-1FDB-FECA-93E9F6F34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BB4D4E-4679-3C01-5CA7-62309456EA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48AA90-A2BC-C44B-85D3-6E23E9C84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DAFC53-F742-5E54-537E-0055D95A3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37AA-8A9C-4FDF-BE67-7CD63555DB3F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5E2916-DDC3-9CF9-DA72-5E94B9666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4D2B3B-8556-DD3D-C8C0-4334AC82A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18E4-A776-45BE-86A6-A41A9AA22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77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085C6A-4FE9-BE7A-4B41-F8F72AD11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2B2680-6B03-7FC7-2A73-BB10156A8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A85AEE-58AE-FF07-D44F-F2FDC81273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537AA-8A9C-4FDF-BE67-7CD63555DB3F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84F00C-180B-D287-4352-48B79AB12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6EF2AB-35D9-E30C-133A-6B870ADB8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18E4-A776-45BE-86A6-A41A9AA22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35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A3F10-DE11-E5DC-0D2A-C0BB7BFD3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35C2AD-16F5-9770-7E55-9E89280EC0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685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60B6415-C651-275D-7D25-E229929FA748}"/>
              </a:ext>
            </a:extLst>
          </p:cNvPr>
          <p:cNvSpPr txBox="1"/>
          <p:nvPr/>
        </p:nvSpPr>
        <p:spPr>
          <a:xfrm>
            <a:off x="831273" y="415636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호모 </a:t>
            </a:r>
            <a:r>
              <a:rPr lang="ko-KR" altLang="en-US" dirty="0" err="1"/>
              <a:t>지니어스</a:t>
            </a:r>
            <a:r>
              <a:rPr lang="ko-KR" altLang="en-US" dirty="0"/>
              <a:t> 멀티 코어모델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72355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와이드스크린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TaeHwan An</dc:creator>
  <cp:lastModifiedBy>TaeHwan An</cp:lastModifiedBy>
  <cp:revision>3</cp:revision>
  <dcterms:created xsi:type="dcterms:W3CDTF">2023-12-08T15:55:33Z</dcterms:created>
  <dcterms:modified xsi:type="dcterms:W3CDTF">2023-12-08T15:56:32Z</dcterms:modified>
</cp:coreProperties>
</file>