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F5061DC-9C3E-48AB-853F-5BE81C625B65}">
          <p14:sldIdLst>
            <p14:sldId id="256"/>
            <p14:sldId id="258"/>
            <p14:sldId id="259"/>
            <p14:sldId id="257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72"/>
            <p14:sldId id="270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7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4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62C2-78BB-44A0-A9BB-929E5663266E}" type="datetimeFigureOut">
              <a:rPr lang="ko-KR" altLang="en-US" smtClean="0"/>
              <a:t>2020-01-13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331/JTP_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745C6-39FE-4C65-B255-2597752AB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네오플 아카데미 프로젝트</a:t>
            </a:r>
            <a:br>
              <a:rPr lang="en-US" altLang="ko-KR" sz="4000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서버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17FB3-1440-4B81-B6A9-7D52DED2C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안태환 교육생</a:t>
            </a:r>
          </a:p>
        </p:txBody>
      </p:sp>
    </p:spTree>
    <p:extLst>
      <p:ext uri="{BB962C8B-B14F-4D97-AF65-F5344CB8AC3E}">
        <p14:creationId xmlns:p14="http://schemas.microsoft.com/office/powerpoint/2010/main" val="62470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6328-FA6A-456C-8D05-D0E21CD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6E52-F4EB-4C1F-9B1A-2736A948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추출 매크로는 </a:t>
            </a:r>
            <a:r>
              <a:rPr lang="en-US" altLang="ko-KR" dirty="0"/>
              <a:t>VBA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1E73F3-1436-4895-BB6D-CD3BED015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91305"/>
            <a:ext cx="6863663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4D74-B757-4815-A6D1-1F97801E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48BFA6-EAF2-4093-82E8-57E0234CF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72560"/>
            <a:ext cx="4645025" cy="2925656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37A0FE-474F-44E5-BD7C-F9CA5BB25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멀티 스레드를 이용하여 동시에 여러 게임을 실행하면서 데이터를 수집한다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파싱 하는 부분에서 동기화 문제가 있을 수 있으므로 </a:t>
            </a:r>
            <a:r>
              <a:rPr lang="en-US" altLang="ko-KR" dirty="0"/>
              <a:t>LockGuard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매개변수를 랜덤 값으로 사용하기 때문에 스레드에 안전한 함수인 </a:t>
            </a:r>
            <a:r>
              <a:rPr lang="en-US" altLang="ko-KR" dirty="0"/>
              <a:t>rand_s()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88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데이터 파싱 동기화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생성자와 소멸자를 이용하여 자동으로 </a:t>
            </a:r>
            <a:r>
              <a:rPr lang="en-US" altLang="ko-KR" dirty="0"/>
              <a:t>lock, unlock</a:t>
            </a:r>
            <a:r>
              <a:rPr lang="ko-KR" altLang="en-US" dirty="0"/>
              <a:t>하는 </a:t>
            </a:r>
            <a:r>
              <a:rPr lang="en-US" altLang="ko-KR" dirty="0"/>
              <a:t>LockGuard</a:t>
            </a:r>
            <a:r>
              <a:rPr lang="ko-KR" altLang="en-US" dirty="0"/>
              <a:t>를 만들어서 사용</a:t>
            </a:r>
          </a:p>
        </p:txBody>
      </p:sp>
      <p:pic>
        <p:nvPicPr>
          <p:cNvPr id="6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041BD1DF-15DE-4FDB-870E-50CD0A8E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98048"/>
            <a:ext cx="9249069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싱글톤 동기화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스레드가 접근하는 싱글톤에서 인스턴스 생성부분 동기화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Double-Checked Locking Pattern </a:t>
            </a:r>
            <a:r>
              <a:rPr lang="ko-KR" altLang="en-US" dirty="0"/>
              <a:t>활용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컴파일러 최적화를 제한 하기위한 </a:t>
            </a:r>
            <a:r>
              <a:rPr lang="en-US" altLang="ko-KR" dirty="0"/>
              <a:t>volatile </a:t>
            </a:r>
            <a:r>
              <a:rPr lang="ko-KR" altLang="en-US" dirty="0"/>
              <a:t>변수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5E38E-0824-437D-8835-A14F6E4B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1038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스레드에 안전한 함수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난수 생성을 위해서 </a:t>
            </a:r>
            <a:r>
              <a:rPr lang="en-US" altLang="ko-KR" dirty="0"/>
              <a:t>srand, rand</a:t>
            </a:r>
            <a:r>
              <a:rPr lang="ko-KR" altLang="en-US" dirty="0"/>
              <a:t>함수를 이용 했지만</a:t>
            </a:r>
            <a:r>
              <a:rPr lang="en-US" altLang="ko-KR" dirty="0"/>
              <a:t>,  time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초단위를 기준으로 시드를 정하는 </a:t>
            </a:r>
            <a:r>
              <a:rPr lang="en-US" altLang="ko-KR" dirty="0"/>
              <a:t>srand</a:t>
            </a:r>
            <a:r>
              <a:rPr lang="ko-KR" altLang="en-US" dirty="0"/>
              <a:t>는 스레드에서 원하는 결과를 도출하지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초의 단위는 스레드 입장에서 매우 길기 때문에 같은 시간에 스레드가 여러 개 실행 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srand</a:t>
            </a:r>
            <a:r>
              <a:rPr lang="ko-KR" altLang="en-US" dirty="0"/>
              <a:t>에서 </a:t>
            </a:r>
            <a:r>
              <a:rPr lang="en-US" altLang="ko-KR" dirty="0"/>
              <a:t>time</a:t>
            </a:r>
            <a:r>
              <a:rPr lang="ko-KR" altLang="en-US" dirty="0"/>
              <a:t>으로 시드값을 정하면 </a:t>
            </a:r>
            <a:r>
              <a:rPr lang="ko-KR" altLang="en-US" b="1" dirty="0"/>
              <a:t>전역</a:t>
            </a:r>
            <a:r>
              <a:rPr lang="ko-KR" altLang="en-US" dirty="0"/>
              <a:t>으로 저장하여 사용하기 때문에 스레드들이 같은 시드값을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C35-5A76-466E-A377-16C6FF3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45AA-E7B4-48F4-BF4A-019C4A03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 Class</a:t>
            </a:r>
            <a:r>
              <a:rPr lang="ko-KR" altLang="en-US" dirty="0"/>
              <a:t>는 부모 클래스가 되어 </a:t>
            </a:r>
            <a:r>
              <a:rPr lang="en-US" altLang="ko-KR" dirty="0"/>
              <a:t>Player Class</a:t>
            </a:r>
            <a:r>
              <a:rPr lang="ko-KR" altLang="en-US" dirty="0"/>
              <a:t>와 </a:t>
            </a:r>
            <a:r>
              <a:rPr lang="en-US" altLang="ko-KR" dirty="0"/>
              <a:t>Monster Class</a:t>
            </a:r>
            <a:r>
              <a:rPr lang="ko-KR" altLang="en-US" dirty="0"/>
              <a:t>를 자식 클래스로 지닌다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가상함수와 순수가상함수를 통한 오버 라이딩 활용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protected</a:t>
            </a:r>
            <a:r>
              <a:rPr lang="ko-KR" altLang="en-US" dirty="0"/>
              <a:t>접근자를 활용하여 파생클래스에서만 접근 가능하게 활용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45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C35-5A76-466E-A377-16C6FF3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45AA-E7B4-48F4-BF4A-019C4A03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Draw()</a:t>
            </a:r>
            <a:r>
              <a:rPr lang="ko-KR" altLang="en-US" dirty="0"/>
              <a:t>관련 함수들은 </a:t>
            </a:r>
            <a:r>
              <a:rPr lang="en-US" altLang="ko-KR" dirty="0"/>
              <a:t>MapDraw()</a:t>
            </a:r>
            <a:r>
              <a:rPr lang="ko-KR" altLang="en-US" dirty="0"/>
              <a:t>를 먼저 하고 그 위에 </a:t>
            </a:r>
            <a:r>
              <a:rPr lang="en-US" altLang="ko-KR" dirty="0"/>
              <a:t>Character Draw()</a:t>
            </a:r>
            <a:r>
              <a:rPr lang="ko-KR" altLang="en-US" dirty="0"/>
              <a:t>를 하였습니다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레이어를 맵과 캐릭터를 나누었다</a:t>
            </a:r>
            <a:r>
              <a:rPr lang="en-US" altLang="ko-KR" dirty="0"/>
              <a:t>. (</a:t>
            </a:r>
            <a:r>
              <a:rPr lang="ko-KR" altLang="en-US" dirty="0"/>
              <a:t>왼쪽사진에서 밑의 출력을 위로 덮어서 출력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맵을 </a:t>
            </a:r>
            <a:r>
              <a:rPr lang="en-US" altLang="ko-KR" dirty="0"/>
              <a:t>Draw</a:t>
            </a:r>
            <a:r>
              <a:rPr lang="ko-KR" altLang="en-US" dirty="0"/>
              <a:t>한 자리 위에 </a:t>
            </a:r>
            <a:r>
              <a:rPr lang="en-US" altLang="ko-KR" dirty="0"/>
              <a:t>Character Draw</a:t>
            </a:r>
            <a:r>
              <a:rPr lang="ko-KR" altLang="en-US" dirty="0"/>
              <a:t>를 통해서 캐릭터의 위치만 </a:t>
            </a:r>
            <a:r>
              <a:rPr lang="en-US" altLang="ko-KR" dirty="0"/>
              <a:t>Draw</a:t>
            </a: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콘솔 출력의 특성상 출력 할 때 커서가 계속 뒤로 밀리는데 커서의 위치를 옮기면서 </a:t>
            </a:r>
            <a:r>
              <a:rPr lang="en-US" altLang="ko-KR" dirty="0"/>
              <a:t>Draw</a:t>
            </a:r>
            <a:r>
              <a:rPr lang="ko-KR" altLang="en-US" dirty="0"/>
              <a:t>를한다</a:t>
            </a:r>
            <a:r>
              <a:rPr lang="en-US" altLang="ko-KR" dirty="0"/>
              <a:t>!(_gotoxy</a:t>
            </a:r>
            <a:r>
              <a:rPr lang="ko-KR" altLang="en-US" dirty="0"/>
              <a:t>함수 제작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B9F57E-9FDD-4E96-8D85-01129A88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429000"/>
            <a:ext cx="5716504" cy="443385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A43B2B-7B0F-44AE-BA81-1CAAB70B5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60" y="3969527"/>
            <a:ext cx="3190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0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91CC6-8216-4302-BF3A-82B2DBBA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FDDBA-1B93-4BE1-9620-D5EEE2C4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프로젝트를 배우면서 멀티 스레드를 조금 더 알아가는 시간이 되었습니다</a:t>
            </a:r>
            <a:r>
              <a:rPr lang="en-US" altLang="ko-KR" dirty="0"/>
              <a:t>. </a:t>
            </a:r>
            <a:r>
              <a:rPr lang="ko-KR" altLang="en-US" dirty="0"/>
              <a:t> 싱글톤 구조에서의 </a:t>
            </a:r>
            <a:r>
              <a:rPr lang="en-US" altLang="ko-KR" dirty="0"/>
              <a:t>DCLP</a:t>
            </a:r>
            <a:r>
              <a:rPr lang="ko-KR" altLang="en-US" dirty="0"/>
              <a:t>기법</a:t>
            </a:r>
            <a:r>
              <a:rPr lang="en-US" altLang="ko-KR" dirty="0"/>
              <a:t>,  volatile</a:t>
            </a:r>
            <a:r>
              <a:rPr lang="ko-KR" altLang="en-US" dirty="0"/>
              <a:t>변수 사용이 신기하고 재미있었습니다</a:t>
            </a:r>
            <a:r>
              <a:rPr lang="en-US" altLang="ko-KR" dirty="0"/>
              <a:t>.  ‘</a:t>
            </a:r>
            <a:r>
              <a:rPr lang="ko-KR" altLang="en-US" b="1" dirty="0"/>
              <a:t>클라이언트와 패킷 송수신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 활용</a:t>
            </a:r>
            <a:r>
              <a:rPr lang="en-US" altLang="ko-KR" b="1" dirty="0"/>
              <a:t>, I/O thread, Logic thread</a:t>
            </a:r>
            <a:r>
              <a:rPr lang="ko-KR" altLang="en-US" b="1" dirty="0"/>
              <a:t>분리</a:t>
            </a:r>
            <a:r>
              <a:rPr lang="en-US" altLang="ko-KR" b="1" dirty="0"/>
              <a:t> </a:t>
            </a:r>
            <a:r>
              <a:rPr lang="ko-KR" altLang="en-US" b="1" dirty="0"/>
              <a:t>서버 구조 만들기</a:t>
            </a:r>
            <a:r>
              <a:rPr lang="en-US" altLang="ko-KR" b="1" dirty="0"/>
              <a:t>’</a:t>
            </a:r>
            <a:r>
              <a:rPr lang="ko-KR" altLang="en-US" dirty="0"/>
              <a:t>가 이전 프로젝트의 주된 목표와 배운 부분 이였습니다</a:t>
            </a:r>
            <a:r>
              <a:rPr lang="en-US" altLang="ko-KR" dirty="0"/>
              <a:t>. </a:t>
            </a:r>
            <a:r>
              <a:rPr lang="ko-KR" altLang="en-US" dirty="0"/>
              <a:t>이번 프로젝트에서는 멀티 스레드 활용을 배울 수 있었고 데이터 축적과 통계를 통해서 재미 있는 프로젝트가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57844-91BA-4A0D-B305-A6C77E9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AE88-E89C-4CDD-BBF0-4B6B6060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Exe </a:t>
            </a:r>
            <a:r>
              <a:rPr lang="ko-KR" altLang="en-US" dirty="0"/>
              <a:t>파일은 </a:t>
            </a:r>
            <a:r>
              <a:rPr lang="en-US" altLang="ko-KR" dirty="0"/>
              <a:t>Pacman/exe </a:t>
            </a:r>
            <a:r>
              <a:rPr lang="ko-KR" altLang="en-US" dirty="0"/>
              <a:t>경로의 </a:t>
            </a:r>
            <a:r>
              <a:rPr lang="en-US" altLang="ko-KR" dirty="0"/>
              <a:t>“PlayGame.exe”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AutoMode</a:t>
            </a:r>
            <a:r>
              <a:rPr lang="ko-KR" altLang="en-US" dirty="0"/>
              <a:t>는 데이터 수집용이고 </a:t>
            </a:r>
            <a:r>
              <a:rPr lang="en-US" altLang="ko-KR" dirty="0"/>
              <a:t>SelectMode</a:t>
            </a:r>
            <a:r>
              <a:rPr lang="ko-KR" altLang="en-US" dirty="0"/>
              <a:t>는 가시적 모드입니다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경로의 </a:t>
            </a:r>
            <a:r>
              <a:rPr lang="en-US" altLang="ko-KR" dirty="0"/>
              <a:t>GameResult.csv</a:t>
            </a:r>
            <a:r>
              <a:rPr lang="ko-KR" altLang="en-US" dirty="0"/>
              <a:t>는 자동화 게임이 끝난 후 데이터가 저장되는 파일입니다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경로의 </a:t>
            </a:r>
            <a:r>
              <a:rPr lang="en-US" altLang="ko-KR" dirty="0"/>
              <a:t>DataResult.xlsm</a:t>
            </a:r>
            <a:r>
              <a:rPr lang="ko-KR" altLang="en-US" dirty="0"/>
              <a:t>파일은 </a:t>
            </a:r>
            <a:r>
              <a:rPr lang="en-US" altLang="ko-KR" dirty="0"/>
              <a:t>GameResult</a:t>
            </a:r>
            <a:r>
              <a:rPr lang="ko-KR" altLang="en-US" dirty="0"/>
              <a:t>에 저장 되어 있는 데이터를 가시적으로 볼 수 있게 만들어주는 매크로가 들어있습니다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!! GameResult</a:t>
            </a:r>
            <a:r>
              <a:rPr lang="ko-KR" altLang="en-US" dirty="0"/>
              <a:t>파일은 편집 시 또는 열려있을시 이후 데이터가 저장되지 않을 수 있습니다</a:t>
            </a:r>
            <a:r>
              <a:rPr lang="en-US" altLang="ko-KR" dirty="0"/>
              <a:t>.  </a:t>
            </a:r>
            <a:r>
              <a:rPr lang="ko-KR" altLang="en-US" dirty="0"/>
              <a:t>확인 또는 편집은 </a:t>
            </a:r>
            <a:r>
              <a:rPr lang="en-US" altLang="ko-KR" dirty="0"/>
              <a:t>DataResult</a:t>
            </a:r>
            <a:r>
              <a:rPr lang="ko-KR" altLang="en-US" dirty="0"/>
              <a:t>을 이용해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0287-75FC-4A65-B9FC-70C16C05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GIT_HUB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1A661-7EEC-4EFD-A917-70350A0A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</a:t>
            </a:r>
            <a:r>
              <a:rPr lang="en-US" altLang="ko-KR" dirty="0"/>
              <a:t>GitHub </a:t>
            </a:r>
            <a:r>
              <a:rPr lang="ko-KR" altLang="en-US" dirty="0"/>
              <a:t>주소입니다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GitHub</a:t>
            </a:r>
            <a:r>
              <a:rPr lang="ko-KR" altLang="en-US" dirty="0"/>
              <a:t>를 통하여 버전관리</a:t>
            </a:r>
            <a:r>
              <a:rPr lang="en-US" altLang="ko-KR" dirty="0"/>
              <a:t>, </a:t>
            </a:r>
            <a:r>
              <a:rPr lang="ko-KR" altLang="en-US" dirty="0"/>
              <a:t>프로젝트 진행상황을 보고 느낄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(Readme</a:t>
            </a:r>
            <a:r>
              <a:rPr lang="ko-KR" altLang="en-US" dirty="0"/>
              <a:t>파일에도 간단하게 정리해 보았습니다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https://github.com/ath331/JTP_Individual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1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7DDE-0FF6-4A04-9DFA-0D4CDA9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4D12-8A56-46EB-8FCE-A7C9A528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맵 자동 생성 툴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통해 맵을 생성할 수 있어야 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F80A-9CBA-493C-BF2E-77305A8B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맵 자동 생성 툴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통해 맵을 생성할 수 있어야 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2852-B222-4F56-ABE2-B2B6CED0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사이즈</a:t>
            </a:r>
            <a:r>
              <a:rPr lang="en-US" altLang="ko-KR" dirty="0"/>
              <a:t>, </a:t>
            </a:r>
            <a:r>
              <a:rPr lang="ko-KR" altLang="en-US" dirty="0"/>
              <a:t>장애물의 비율</a:t>
            </a:r>
            <a:r>
              <a:rPr lang="en-US" altLang="ko-KR" dirty="0"/>
              <a:t>,  </a:t>
            </a:r>
            <a:r>
              <a:rPr lang="ko-KR" altLang="en-US" dirty="0"/>
              <a:t>아이템의 개수</a:t>
            </a:r>
            <a:r>
              <a:rPr lang="en-US" altLang="ko-KR" dirty="0"/>
              <a:t>, enemy</a:t>
            </a:r>
            <a:r>
              <a:rPr lang="ko-KR" altLang="en-US" dirty="0"/>
              <a:t>의 개수를 설정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AC4A90F-9FC6-4F60-AD6D-1E0743C5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4" y="2636534"/>
            <a:ext cx="7628008" cy="4004899"/>
          </a:xfrm>
          <a:prstGeom prst="rect">
            <a:avLst/>
          </a:prstGeom>
        </p:spPr>
      </p:pic>
      <p:pic>
        <p:nvPicPr>
          <p:cNvPr id="7" name="그림 6" descr="스크린샷, 컴퓨터, 테이블이(가) 표시된 사진&#10;&#10;자동 생성된 설명">
            <a:extLst>
              <a:ext uri="{FF2B5EF4-FFF2-40B4-BE49-F238E27FC236}">
                <a16:creationId xmlns:a16="http://schemas.microsoft.com/office/drawing/2014/main" id="{3B352649-E9EE-4392-8EC5-CCC7FEA6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99" y="3639222"/>
            <a:ext cx="9324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B01E3C-AA63-4037-B721-4013E125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0DFF79-837C-4C44-BB6E-BA27F5FBB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△</a:t>
            </a:r>
            <a:r>
              <a:rPr lang="en-US" altLang="ko-KR" dirty="0"/>
              <a:t>)</a:t>
            </a:r>
            <a:r>
              <a:rPr lang="ko-KR" altLang="en-US" dirty="0"/>
              <a:t>는 몬스터</a:t>
            </a:r>
            <a:r>
              <a:rPr lang="en-US" altLang="ko-KR" dirty="0"/>
              <a:t>(</a:t>
            </a:r>
            <a:r>
              <a:rPr lang="ko-KR" altLang="en-US" dirty="0"/>
              <a:t>▲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b="1" dirty="0"/>
              <a:t>피해 다니면서</a:t>
            </a:r>
            <a:r>
              <a:rPr lang="ko-KR" altLang="en-US" dirty="0"/>
              <a:t> 맵의 모든 아이템</a:t>
            </a:r>
            <a:r>
              <a:rPr lang="en-US" altLang="ko-KR" dirty="0"/>
              <a:t>(</a:t>
            </a:r>
            <a:r>
              <a:rPr lang="ko-KR" altLang="en-US" dirty="0"/>
              <a:t>＊</a:t>
            </a:r>
            <a:r>
              <a:rPr lang="en-US" altLang="ko-KR" dirty="0"/>
              <a:t>,</a:t>
            </a:r>
            <a:r>
              <a:rPr lang="ko-KR" altLang="en-US" dirty="0"/>
              <a:t>☆</a:t>
            </a:r>
            <a:r>
              <a:rPr lang="en-US" altLang="ko-KR" dirty="0"/>
              <a:t>)</a:t>
            </a:r>
            <a:r>
              <a:rPr lang="ko-KR" altLang="en-US" dirty="0"/>
              <a:t>을 먹으면서 다닌다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아이템을 찾는 알고리즘을 만들어서 해당 위치까지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갈 곳이 없는 경우</a:t>
            </a:r>
            <a:r>
              <a:rPr lang="en-US" altLang="ko-KR" dirty="0"/>
              <a:t>(</a:t>
            </a:r>
            <a:r>
              <a:rPr lang="ko-KR" altLang="en-US" dirty="0"/>
              <a:t>둘러싸인 경우</a:t>
            </a:r>
            <a:r>
              <a:rPr lang="en-US" altLang="ko-KR" dirty="0"/>
              <a:t>)</a:t>
            </a:r>
            <a:r>
              <a:rPr lang="ko-KR" altLang="en-US" dirty="0"/>
              <a:t>에 자동으로 게임이 다시 시작한다</a:t>
            </a:r>
            <a:r>
              <a:rPr lang="en-US" altLang="ko-KR" dirty="0"/>
              <a:t>.(</a:t>
            </a:r>
            <a:r>
              <a:rPr lang="ko-KR" altLang="en-US" dirty="0"/>
              <a:t>패배처리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 descr="소, 하얀색이(가) 표시된 사진&#10;&#10;자동 생성된 설명">
            <a:extLst>
              <a:ext uri="{FF2B5EF4-FFF2-40B4-BE49-F238E27FC236}">
                <a16:creationId xmlns:a16="http://schemas.microsoft.com/office/drawing/2014/main" id="{3DC42143-F77A-41E5-89EA-F4AA5761E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7343"/>
            <a:ext cx="2976464" cy="2976464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ABCE99-CDE1-41D0-8D34-EBBD472D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3220452"/>
            <a:ext cx="4705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80FE-FA6C-4B3F-94A6-969D465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탐색알고리즘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D5305E-8B6A-4D71-8842-51B21A56A4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04553"/>
            <a:ext cx="3441520" cy="344152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946D9-98F2-40B0-8DB2-16E285E7BA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현재 위치를 기준으로 시계방향으로 탐색을 해서 가장 가까운 아이템을 찾는 알고리즘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방향으로 무조건 가는 것이 아닌 몬스터를 피해서 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7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F305E41-DC70-4135-8466-2CFAA8DCB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8" y="2011363"/>
            <a:ext cx="4578289" cy="34480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E6316-77D1-452C-8B6F-CF2C2E024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게임이 끝나면 게임의 정보를 저장하고 같은 매개변수로 자동으로 다시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28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데이터에서 중복 데이터끼리 모아서 결과를 도출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0633CE-D771-4F6F-B72D-DFA7CCF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27935"/>
            <a:ext cx="9991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3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703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서울남산체 L</vt:lpstr>
      <vt:lpstr>Arial</vt:lpstr>
      <vt:lpstr>Gill Sans MT</vt:lpstr>
      <vt:lpstr>갤러리</vt:lpstr>
      <vt:lpstr>네오플 아카데미 프로젝트 - 서버</vt:lpstr>
      <vt:lpstr>실행파일</vt:lpstr>
      <vt:lpstr>GIT_HUB</vt:lpstr>
      <vt:lpstr>주요 과제</vt:lpstr>
      <vt:lpstr>“맵 자동 생성 툴”을 통해 맵을 생성할 수 있어야 한다. </vt:lpstr>
      <vt:lpstr>모든 것이 “자동”으로 플레이가 된다.</vt:lpstr>
      <vt:lpstr>모든 것이 “자동”으로 플레이가 된다. -탐색알고리즘</vt:lpstr>
      <vt:lpstr>“게임 밸런스”를 맞출 수 있다. </vt:lpstr>
      <vt:lpstr>“게임 밸런스”를 맞출 수 있다. </vt:lpstr>
      <vt:lpstr>“게임 밸런스”를 맞출 수 있다.</vt:lpstr>
      <vt:lpstr>“멀티쓰레딩”을 활용하여 실험의 속도를 높인다. </vt:lpstr>
      <vt:lpstr>“멀티쓰레딩”을 활용하여 실험의 속도를 높인다. -데이터 파싱 동기화</vt:lpstr>
      <vt:lpstr>“멀티쓰레딩”을 활용하여 실험의 속도를 높인다. -싱글톤 동기화</vt:lpstr>
      <vt:lpstr>“멀티쓰레딩”을 활용하여 실험의 속도를 높인다. - 스레드에 안전한 함수?</vt:lpstr>
      <vt:lpstr>기타 설명</vt:lpstr>
      <vt:lpstr>기타 설명</vt:lpstr>
      <vt:lpstr>마치며..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네오플 아카데미 프로젝트 - 서버</dc:title>
  <dc:creator>ath331@smail.kongju.ac.kr</dc:creator>
  <cp:lastModifiedBy>ath331@smail.kongju.ac.kr</cp:lastModifiedBy>
  <cp:revision>58</cp:revision>
  <dcterms:created xsi:type="dcterms:W3CDTF">2020-01-13T10:57:49Z</dcterms:created>
  <dcterms:modified xsi:type="dcterms:W3CDTF">2020-01-13T12:18:10Z</dcterms:modified>
</cp:coreProperties>
</file>