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D4B040-4948-4907-9531-8E3E1A366C27}" v="12" dt="2025-03-27T10:05:50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9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e woo kim" userId="0efcad2ed4a65a9d" providerId="LiveId" clId="{D3D4B040-4948-4907-9531-8E3E1A366C27}"/>
    <pc:docChg chg="undo custSel addSld modSld sldOrd">
      <pc:chgData name="jae woo kim" userId="0efcad2ed4a65a9d" providerId="LiveId" clId="{D3D4B040-4948-4907-9531-8E3E1A366C27}" dt="2025-03-27T10:11:18.398" v="1186" actId="20577"/>
      <pc:docMkLst>
        <pc:docMk/>
      </pc:docMkLst>
      <pc:sldChg chg="addSp delSp modSp mod">
        <pc:chgData name="jae woo kim" userId="0efcad2ed4a65a9d" providerId="LiveId" clId="{D3D4B040-4948-4907-9531-8E3E1A366C27}" dt="2025-03-24T11:15:16.549" v="86" actId="20577"/>
        <pc:sldMkLst>
          <pc:docMk/>
          <pc:sldMk cId="3229028854" sldId="256"/>
        </pc:sldMkLst>
        <pc:spChg chg="add mod">
          <ac:chgData name="jae woo kim" userId="0efcad2ed4a65a9d" providerId="LiveId" clId="{D3D4B040-4948-4907-9531-8E3E1A366C27}" dt="2025-03-24T11:14:59.724" v="60" actId="20577"/>
          <ac:spMkLst>
            <pc:docMk/>
            <pc:sldMk cId="3229028854" sldId="256"/>
            <ac:spMk id="4" creationId="{0E9A117E-3378-4959-9C6B-87A12410C7DE}"/>
          </ac:spMkLst>
        </pc:spChg>
        <pc:spChg chg="add mod">
          <ac:chgData name="jae woo kim" userId="0efcad2ed4a65a9d" providerId="LiveId" clId="{D3D4B040-4948-4907-9531-8E3E1A366C27}" dt="2025-03-24T11:15:03.938" v="76" actId="20577"/>
          <ac:spMkLst>
            <pc:docMk/>
            <pc:sldMk cId="3229028854" sldId="256"/>
            <ac:spMk id="5" creationId="{8082CA1A-C724-F847-73B0-A503379A9F68}"/>
          </ac:spMkLst>
        </pc:spChg>
        <pc:spChg chg="add mod">
          <ac:chgData name="jae woo kim" userId="0efcad2ed4a65a9d" providerId="LiveId" clId="{D3D4B040-4948-4907-9531-8E3E1A366C27}" dt="2025-03-24T11:15:01.716" v="68" actId="20577"/>
          <ac:spMkLst>
            <pc:docMk/>
            <pc:sldMk cId="3229028854" sldId="256"/>
            <ac:spMk id="6" creationId="{B8D836A1-27E6-F0A9-16A9-3E6354E1A741}"/>
          </ac:spMkLst>
        </pc:spChg>
        <pc:spChg chg="add mod">
          <ac:chgData name="jae woo kim" userId="0efcad2ed4a65a9d" providerId="LiveId" clId="{D3D4B040-4948-4907-9531-8E3E1A366C27}" dt="2025-03-24T11:14:54.634" v="45" actId="20577"/>
          <ac:spMkLst>
            <pc:docMk/>
            <pc:sldMk cId="3229028854" sldId="256"/>
            <ac:spMk id="7" creationId="{04F91F16-E6BC-F78C-E3DF-99E31291B6F9}"/>
          </ac:spMkLst>
        </pc:spChg>
        <pc:spChg chg="add mod">
          <ac:chgData name="jae woo kim" userId="0efcad2ed4a65a9d" providerId="LiveId" clId="{D3D4B040-4948-4907-9531-8E3E1A366C27}" dt="2025-03-24T11:14:50.841" v="34" actId="20577"/>
          <ac:spMkLst>
            <pc:docMk/>
            <pc:sldMk cId="3229028854" sldId="256"/>
            <ac:spMk id="8" creationId="{B6A13667-6BB3-B718-5B01-56856BF41DAD}"/>
          </ac:spMkLst>
        </pc:spChg>
        <pc:spChg chg="add mod">
          <ac:chgData name="jae woo kim" userId="0efcad2ed4a65a9d" providerId="LiveId" clId="{D3D4B040-4948-4907-9531-8E3E1A366C27}" dt="2025-03-24T11:15:16.549" v="86" actId="20577"/>
          <ac:spMkLst>
            <pc:docMk/>
            <pc:sldMk cId="3229028854" sldId="256"/>
            <ac:spMk id="9" creationId="{9179AE21-08BF-EEC1-EA51-08E6199A8492}"/>
          </ac:spMkLst>
        </pc:spChg>
      </pc:sldChg>
      <pc:sldChg chg="addSp modSp add mod ord modAnim">
        <pc:chgData name="jae woo kim" userId="0efcad2ed4a65a9d" providerId="LiveId" clId="{D3D4B040-4948-4907-9531-8E3E1A366C27}" dt="2025-03-27T10:05:42.560" v="147"/>
        <pc:sldMkLst>
          <pc:docMk/>
          <pc:sldMk cId="2329540802" sldId="257"/>
        </pc:sldMkLst>
        <pc:spChg chg="add mod">
          <ac:chgData name="jae woo kim" userId="0efcad2ed4a65a9d" providerId="LiveId" clId="{D3D4B040-4948-4907-9531-8E3E1A366C27}" dt="2025-03-27T10:04:40.382" v="135" actId="1076"/>
          <ac:spMkLst>
            <pc:docMk/>
            <pc:sldMk cId="2329540802" sldId="257"/>
            <ac:spMk id="2" creationId="{ED7A4E63-9FD0-9C4D-8359-8D74BBBA0F54}"/>
          </ac:spMkLst>
        </pc:spChg>
        <pc:spChg chg="add mod">
          <ac:chgData name="jae woo kim" userId="0efcad2ed4a65a9d" providerId="LiveId" clId="{D3D4B040-4948-4907-9531-8E3E1A366C27}" dt="2025-03-27T10:05:01.858" v="139" actId="1076"/>
          <ac:spMkLst>
            <pc:docMk/>
            <pc:sldMk cId="2329540802" sldId="257"/>
            <ac:spMk id="3" creationId="{DD9E3775-7FBC-0680-0BBA-17C84E615431}"/>
          </ac:spMkLst>
        </pc:spChg>
      </pc:sldChg>
      <pc:sldChg chg="addSp delSp modSp add mod">
        <pc:chgData name="jae woo kim" userId="0efcad2ed4a65a9d" providerId="LiveId" clId="{D3D4B040-4948-4907-9531-8E3E1A366C27}" dt="2025-03-27T10:11:18.398" v="1186" actId="20577"/>
        <pc:sldMkLst>
          <pc:docMk/>
          <pc:sldMk cId="1275458353" sldId="258"/>
        </pc:sldMkLst>
        <pc:spChg chg="add mod">
          <ac:chgData name="jae woo kim" userId="0efcad2ed4a65a9d" providerId="LiveId" clId="{D3D4B040-4948-4907-9531-8E3E1A366C27}" dt="2025-03-27T10:11:18.398" v="1186" actId="20577"/>
          <ac:spMkLst>
            <pc:docMk/>
            <pc:sldMk cId="1275458353" sldId="258"/>
            <ac:spMk id="2" creationId="{CCC48139-AFCC-5D01-8571-DA3F47513FF7}"/>
          </ac:spMkLst>
        </pc:spChg>
        <pc:spChg chg="del">
          <ac:chgData name="jae woo kim" userId="0efcad2ed4a65a9d" providerId="LiveId" clId="{D3D4B040-4948-4907-9531-8E3E1A366C27}" dt="2025-03-27T10:05:45.476" v="148" actId="478"/>
          <ac:spMkLst>
            <pc:docMk/>
            <pc:sldMk cId="1275458353" sldId="258"/>
            <ac:spMk id="4" creationId="{15BDF2B9-51E6-B636-F23B-34F854F8FD54}"/>
          </ac:spMkLst>
        </pc:spChg>
        <pc:spChg chg="del">
          <ac:chgData name="jae woo kim" userId="0efcad2ed4a65a9d" providerId="LiveId" clId="{D3D4B040-4948-4907-9531-8E3E1A366C27}" dt="2025-03-27T10:05:45.476" v="148" actId="478"/>
          <ac:spMkLst>
            <pc:docMk/>
            <pc:sldMk cId="1275458353" sldId="258"/>
            <ac:spMk id="5" creationId="{F75DB5F1-F08B-CFA5-3201-B477CB82255C}"/>
          </ac:spMkLst>
        </pc:spChg>
        <pc:spChg chg="del">
          <ac:chgData name="jae woo kim" userId="0efcad2ed4a65a9d" providerId="LiveId" clId="{D3D4B040-4948-4907-9531-8E3E1A366C27}" dt="2025-03-27T10:05:45.476" v="148" actId="478"/>
          <ac:spMkLst>
            <pc:docMk/>
            <pc:sldMk cId="1275458353" sldId="258"/>
            <ac:spMk id="6" creationId="{2C1332D8-7E65-DFB1-A109-DC6B2866F4D3}"/>
          </ac:spMkLst>
        </pc:spChg>
        <pc:spChg chg="del">
          <ac:chgData name="jae woo kim" userId="0efcad2ed4a65a9d" providerId="LiveId" clId="{D3D4B040-4948-4907-9531-8E3E1A366C27}" dt="2025-03-27T10:05:45.476" v="148" actId="478"/>
          <ac:spMkLst>
            <pc:docMk/>
            <pc:sldMk cId="1275458353" sldId="258"/>
            <ac:spMk id="7" creationId="{0DFAB312-B8EE-D801-FE37-D8A1D0360AB5}"/>
          </ac:spMkLst>
        </pc:spChg>
        <pc:spChg chg="del">
          <ac:chgData name="jae woo kim" userId="0efcad2ed4a65a9d" providerId="LiveId" clId="{D3D4B040-4948-4907-9531-8E3E1A366C27}" dt="2025-03-27T10:05:45.476" v="148" actId="478"/>
          <ac:spMkLst>
            <pc:docMk/>
            <pc:sldMk cId="1275458353" sldId="258"/>
            <ac:spMk id="8" creationId="{26FCB9EC-E73B-8F7C-505B-67C428279960}"/>
          </ac:spMkLst>
        </pc:spChg>
        <pc:spChg chg="del">
          <ac:chgData name="jae woo kim" userId="0efcad2ed4a65a9d" providerId="LiveId" clId="{D3D4B040-4948-4907-9531-8E3E1A366C27}" dt="2025-03-27T10:05:45.476" v="148" actId="478"/>
          <ac:spMkLst>
            <pc:docMk/>
            <pc:sldMk cId="1275458353" sldId="258"/>
            <ac:spMk id="9" creationId="{C31BB42E-9057-0649-B970-F29A4ABB9E3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0A47C-93AC-0B90-1113-E8EFFD3DC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40B89A-C506-7B97-4CC0-C5FF63338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99568-1482-02D9-DFFE-1064C1E19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00A7-12E0-4423-9234-F3BE71052F4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031DF-CDD4-086E-777F-B6A50439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97F32-F28F-CF21-C0E5-F34C465B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12E-6F42-4B59-B269-A38C380DC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3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AD324-21F0-A2BB-046E-928DB936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FFD071-AD5E-0B3F-8C07-73D896C55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C5E16-8252-022F-49AB-8072C602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00A7-12E0-4423-9234-F3BE71052F4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EEBD0-0508-4258-5C18-C8C9B8A96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62D06-EF4D-1F9F-3D23-CC9793DE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12E-6F42-4B59-B269-A38C380DC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4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8A2043-D8AF-9226-5082-FC7791076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49FE9A-B16E-3189-FDA3-9ABA5CEC3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DE004-F2E4-CF41-90E1-AEC47619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00A7-12E0-4423-9234-F3BE71052F4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B53F0C-182D-441A-39E7-5BC345A5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C6823-BFB7-D98E-12E1-4D150FF2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12E-6F42-4B59-B269-A38C380DC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6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2D767-DBEF-2558-81C8-D80CB176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13F47-058E-AEAA-1B09-FD34EAAF0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B854E-CB1F-2B3D-567E-583BF8073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00A7-12E0-4423-9234-F3BE71052F4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EBD1EF-DCB7-6970-AA69-094C0E58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65A6D7-2AC9-C80D-8F73-5F2C29A5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12E-6F42-4B59-B269-A38C380DC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88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9C2A7-A2D0-B818-628E-D90C8E30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36F106-8AC5-D411-389A-FBCFFBC79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4BC0B-728F-A17E-447C-4C0B7DFAC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00A7-12E0-4423-9234-F3BE71052F4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4D6A8-E26C-6A10-2CF4-B7D6829F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4B9B6-0085-728C-C7DF-D5C521E1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12E-6F42-4B59-B269-A38C380DC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61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4DF39-314E-20C5-11D1-FAB2EAC7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67C912-9391-2024-9ACE-D1724BE47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8E241F-03A0-E74E-7CD8-93FB5B273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222DE2-F763-F572-7888-9760D0A9E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00A7-12E0-4423-9234-F3BE71052F4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727D56-7795-8F31-072B-2DB187A6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63C794-1CF5-4E9D-43E8-7F3004F2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12E-6F42-4B59-B269-A38C380DC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6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A5FFA-495E-11B9-E71A-CBECED5F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78132-BD00-E870-E181-AA4D372C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F08376-3D30-1CCB-6E79-51DFE6DB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CC2CAB-3648-769F-3ED9-2F16ABBED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660191-424D-100B-1274-DF5809C5C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95C8D-4028-70A6-3B03-2C02538D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00A7-12E0-4423-9234-F3BE71052F4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2F0745-02FA-FB5F-E60C-55AE2A73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5EF4A3-BBE1-E1BF-2084-CAB900E7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12E-6F42-4B59-B269-A38C380DC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25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14099-D0BA-0093-6FD4-805C17E2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19F3B3-F474-00EF-769E-EA35F94A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00A7-12E0-4423-9234-F3BE71052F4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ACDAA4-36D4-911B-801D-51672E6D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94015C-1EA5-A946-6162-C8F01205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12E-6F42-4B59-B269-A38C380DC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73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09A916-F06C-075A-9DCE-B066E0CB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00A7-12E0-4423-9234-F3BE71052F4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10BF9C-379D-07E5-FCBA-D0F4DC97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209C50-3CE4-B807-E3D6-636C1737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12E-6F42-4B59-B269-A38C380DC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2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12EC7-6629-3D8B-52B0-E47565ED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4822A-F631-B4C8-353D-33C813619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4E2458-7FA2-A64C-72C1-C3ABBA0D0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C5546-581B-D93E-2C6A-DD66B885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00A7-12E0-4423-9234-F3BE71052F4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E4068F-5243-E89E-BA96-40FC26B3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3DBBAE-9272-27D1-BCFF-87C64A2E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12E-6F42-4B59-B269-A38C380DC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64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FFF33-C780-08F5-FB08-46066453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91B94D-34C6-14DE-08AD-D67EDDFD3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3339F0-37E4-DF22-4E0D-77C511AB1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4E7AF-FE34-9B19-25E2-2198C649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900A7-12E0-4423-9234-F3BE71052F4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F7196C-B565-9B3B-3227-98253BA3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2A0DFB-E3A2-7319-75D3-F9CFD0B9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EB12E-6F42-4B59-B269-A38C380DC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79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6F30E7-814D-D898-9E53-CFE6AE502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966EA-0822-07AB-19E3-492F6F15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BC868-CB1C-E11B-C1B7-0AF92A96B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5900A7-12E0-4423-9234-F3BE71052F43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BB97F4-8503-8F9A-3404-E6D50444A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059CCA-288E-4AC5-C66C-73F47BE56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EB12E-6F42-4B59-B269-A38C380DC6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58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E9A117E-3378-4959-9C6B-87A12410C7DE}"/>
              </a:ext>
            </a:extLst>
          </p:cNvPr>
          <p:cNvSpPr/>
          <p:nvPr/>
        </p:nvSpPr>
        <p:spPr>
          <a:xfrm>
            <a:off x="490757" y="771787"/>
            <a:ext cx="2189527" cy="2063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캐릭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82CA1A-C724-F847-73B0-A503379A9F68}"/>
              </a:ext>
            </a:extLst>
          </p:cNvPr>
          <p:cNvSpPr/>
          <p:nvPr/>
        </p:nvSpPr>
        <p:spPr>
          <a:xfrm>
            <a:off x="5693328" y="771787"/>
            <a:ext cx="2189527" cy="2063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캐릭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836A1-27E6-F0A9-16A9-3E6354E1A741}"/>
              </a:ext>
            </a:extLst>
          </p:cNvPr>
          <p:cNvSpPr/>
          <p:nvPr/>
        </p:nvSpPr>
        <p:spPr>
          <a:xfrm>
            <a:off x="3077362" y="771787"/>
            <a:ext cx="2189527" cy="2063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캐릭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F91F16-E6BC-F78C-E3DF-99E31291B6F9}"/>
              </a:ext>
            </a:extLst>
          </p:cNvPr>
          <p:cNvSpPr/>
          <p:nvPr/>
        </p:nvSpPr>
        <p:spPr>
          <a:xfrm>
            <a:off x="461394" y="3902278"/>
            <a:ext cx="7421461" cy="2063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채팅창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A13667-6BB3-B718-5B01-56856BF41DAD}"/>
              </a:ext>
            </a:extLst>
          </p:cNvPr>
          <p:cNvSpPr/>
          <p:nvPr/>
        </p:nvSpPr>
        <p:spPr>
          <a:xfrm>
            <a:off x="3077360" y="3176631"/>
            <a:ext cx="2189527" cy="504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준 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79AE21-08BF-EEC1-EA51-08E6199A8492}"/>
              </a:ext>
            </a:extLst>
          </p:cNvPr>
          <p:cNvSpPr/>
          <p:nvPr/>
        </p:nvSpPr>
        <p:spPr>
          <a:xfrm>
            <a:off x="8562886" y="771788"/>
            <a:ext cx="2674834" cy="5194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9028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53D06-A772-D65C-BA81-FA82B7146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95F3789-4E9F-3EB6-1DEE-D73F90D577CC}"/>
              </a:ext>
            </a:extLst>
          </p:cNvPr>
          <p:cNvSpPr/>
          <p:nvPr/>
        </p:nvSpPr>
        <p:spPr>
          <a:xfrm>
            <a:off x="490757" y="771787"/>
            <a:ext cx="2189527" cy="2063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캐릭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C5610C-5376-B845-5972-BA2EB06B7774}"/>
              </a:ext>
            </a:extLst>
          </p:cNvPr>
          <p:cNvSpPr/>
          <p:nvPr/>
        </p:nvSpPr>
        <p:spPr>
          <a:xfrm>
            <a:off x="5693328" y="771787"/>
            <a:ext cx="2189527" cy="2063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캐릭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94D4BDB-26A8-E74F-3B2F-34E8E6C5D418}"/>
              </a:ext>
            </a:extLst>
          </p:cNvPr>
          <p:cNvSpPr/>
          <p:nvPr/>
        </p:nvSpPr>
        <p:spPr>
          <a:xfrm>
            <a:off x="3077362" y="771787"/>
            <a:ext cx="2189527" cy="2063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캐릭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BB349BF-ECD9-81B5-7578-F322F15D5E8F}"/>
              </a:ext>
            </a:extLst>
          </p:cNvPr>
          <p:cNvSpPr/>
          <p:nvPr/>
        </p:nvSpPr>
        <p:spPr>
          <a:xfrm>
            <a:off x="461394" y="3902278"/>
            <a:ext cx="7421461" cy="2063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채팅창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2564BB-7D51-9A72-A75F-53A8A5BEE158}"/>
              </a:ext>
            </a:extLst>
          </p:cNvPr>
          <p:cNvSpPr/>
          <p:nvPr/>
        </p:nvSpPr>
        <p:spPr>
          <a:xfrm>
            <a:off x="3077360" y="3176631"/>
            <a:ext cx="2189527" cy="5047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준 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3D77C6A-37AC-A7BC-FE50-BB8C5FD84D95}"/>
              </a:ext>
            </a:extLst>
          </p:cNvPr>
          <p:cNvSpPr/>
          <p:nvPr/>
        </p:nvSpPr>
        <p:spPr>
          <a:xfrm>
            <a:off x="8562886" y="771788"/>
            <a:ext cx="2674834" cy="51941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ETC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D7A4E63-9FD0-9C4D-8359-8D74BBBA0F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9E3775-7FBC-0680-0BBA-17C84E615431}"/>
              </a:ext>
            </a:extLst>
          </p:cNvPr>
          <p:cNvSpPr txBox="1"/>
          <p:nvPr/>
        </p:nvSpPr>
        <p:spPr>
          <a:xfrm rot="20907950">
            <a:off x="1049526" y="2311998"/>
            <a:ext cx="9765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0" dirty="0">
                <a:solidFill>
                  <a:schemeClr val="bg1"/>
                </a:solidFill>
              </a:rPr>
              <a:t>Game Start</a:t>
            </a:r>
            <a:endParaRPr lang="ko-KR" altLang="en-US" sz="1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54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57EDE-CD80-EB96-246D-ABC0933D7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48139-AFCC-5D01-8571-DA3F47513FF7}"/>
              </a:ext>
            </a:extLst>
          </p:cNvPr>
          <p:cNvSpPr txBox="1"/>
          <p:nvPr/>
        </p:nvSpPr>
        <p:spPr>
          <a:xfrm>
            <a:off x="609600" y="365760"/>
            <a:ext cx="99120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Game Start =&gt; </a:t>
            </a:r>
            <a:r>
              <a:rPr lang="ko-KR" altLang="en-US" dirty="0"/>
              <a:t>팝업 형태로 등장 </a:t>
            </a:r>
            <a:r>
              <a:rPr lang="en-US" altLang="ko-KR" dirty="0"/>
              <a:t>(</a:t>
            </a:r>
            <a:r>
              <a:rPr lang="ko-KR" altLang="en-US" dirty="0"/>
              <a:t>위에서 떨어지면서 </a:t>
            </a:r>
            <a:r>
              <a:rPr lang="ko-KR" altLang="en-US" dirty="0" err="1"/>
              <a:t>바운스</a:t>
            </a:r>
            <a:r>
              <a:rPr lang="ko-KR" altLang="en-US" dirty="0"/>
              <a:t> 되는 느낌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팝업등장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 err="1"/>
              <a:t>초후</a:t>
            </a:r>
            <a:r>
              <a:rPr lang="ko-KR" altLang="en-US" dirty="0"/>
              <a:t> </a:t>
            </a:r>
            <a:r>
              <a:rPr lang="ko-KR" altLang="en-US" dirty="0" err="1"/>
              <a:t>로딩씬</a:t>
            </a:r>
            <a:r>
              <a:rPr lang="ko-KR" altLang="en-US" dirty="0"/>
              <a:t> 진입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플레이씬 진입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카메라가 </a:t>
            </a:r>
            <a:r>
              <a:rPr lang="ko-KR" altLang="en-US" dirty="0" err="1"/>
              <a:t>탑뷰</a:t>
            </a:r>
            <a:r>
              <a:rPr lang="ko-KR" altLang="en-US" dirty="0"/>
              <a:t> 느낌으로 전체 </a:t>
            </a:r>
            <a:r>
              <a:rPr lang="ko-KR" altLang="en-US" dirty="0" err="1"/>
              <a:t>맵을</a:t>
            </a:r>
            <a:r>
              <a:rPr lang="ko-KR" altLang="en-US" dirty="0"/>
              <a:t> 줌아웃해서 보여줌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플레이어가 게임에 </a:t>
            </a:r>
            <a:r>
              <a:rPr lang="ko-KR" altLang="en-US" dirty="0" err="1"/>
              <a:t>들어올때까지</a:t>
            </a:r>
            <a:r>
              <a:rPr lang="ko-KR" altLang="en-US" dirty="0"/>
              <a:t> 대기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살짝 전체 </a:t>
            </a:r>
            <a:r>
              <a:rPr lang="ko-KR" altLang="en-US" dirty="0" err="1"/>
              <a:t>검은색딤드된</a:t>
            </a:r>
            <a:r>
              <a:rPr lang="ko-KR" altLang="en-US" dirty="0"/>
              <a:t> 팝업 띄워주고 중간에 다른 플레이어 대기중</a:t>
            </a:r>
            <a:r>
              <a:rPr lang="en-US" altLang="ko-KR" dirty="0"/>
              <a:t>.. </a:t>
            </a:r>
            <a:r>
              <a:rPr lang="ko-KR" altLang="en-US" dirty="0"/>
              <a:t>을 띄워 놓는다</a:t>
            </a:r>
            <a:r>
              <a:rPr lang="en-US" altLang="ko-KR" dirty="0"/>
              <a:t>.) </a:t>
            </a:r>
          </a:p>
          <a:p>
            <a:endParaRPr lang="en-US" altLang="ko-KR" dirty="0"/>
          </a:p>
          <a:p>
            <a:r>
              <a:rPr lang="ko-KR" altLang="en-US" dirty="0"/>
              <a:t>플레이어 </a:t>
            </a:r>
            <a:r>
              <a:rPr lang="ko-KR" altLang="en-US" dirty="0" err="1"/>
              <a:t>플레이씬에</a:t>
            </a:r>
            <a:r>
              <a:rPr lang="ko-KR" altLang="en-US" dirty="0"/>
              <a:t> 진입하게 되면 캐릭터를 </a:t>
            </a:r>
            <a:r>
              <a:rPr lang="ko-KR" altLang="en-US" dirty="0" err="1"/>
              <a:t>스폰</a:t>
            </a:r>
            <a:r>
              <a:rPr lang="ko-KR" altLang="en-US" dirty="0"/>
              <a:t> 시켜준다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플레이어쪽으로</a:t>
            </a:r>
            <a:r>
              <a:rPr lang="ko-KR" altLang="en-US" dirty="0"/>
              <a:t> 카메라 </a:t>
            </a:r>
            <a:r>
              <a:rPr lang="ko-KR" altLang="en-US" dirty="0" err="1"/>
              <a:t>무브</a:t>
            </a:r>
            <a:r>
              <a:rPr lang="ko-KR" altLang="en-US" dirty="0"/>
              <a:t> 멋지게 원을 그리며 회전하면서 본인 캐릭터에 줌 및 고정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3, 2, 1 </a:t>
            </a:r>
            <a:r>
              <a:rPr lang="ko-KR" altLang="en-US" dirty="0"/>
              <a:t>카운트 후에 시작 </a:t>
            </a:r>
            <a:r>
              <a:rPr lang="en-US" altLang="ko-KR" dirty="0"/>
              <a:t>(</a:t>
            </a:r>
            <a:r>
              <a:rPr lang="ko-KR" altLang="en-US" dirty="0"/>
              <a:t>이제 움직일 수 있음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45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103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jae woo kim</dc:creator>
  <cp:lastModifiedBy>jae woo kim</cp:lastModifiedBy>
  <cp:revision>1</cp:revision>
  <dcterms:created xsi:type="dcterms:W3CDTF">2025-03-24T11:13:16Z</dcterms:created>
  <dcterms:modified xsi:type="dcterms:W3CDTF">2025-03-27T10:11:28Z</dcterms:modified>
</cp:coreProperties>
</file>