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F03A7-BCBB-4A86-94B4-0D3B10B6330B}" v="37" dt="2025-03-09T02:15:39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45" autoAdjust="0"/>
    <p:restoredTop sz="94660"/>
  </p:normalViewPr>
  <p:slideViewPr>
    <p:cSldViewPr snapToGrid="0">
      <p:cViewPr>
        <p:scale>
          <a:sx n="100" d="100"/>
          <a:sy n="100" d="100"/>
        </p:scale>
        <p:origin x="10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woo kim" userId="0efcad2ed4a65a9d" providerId="LiveId" clId="{6BAF03A7-BCBB-4A86-94B4-0D3B10B6330B}"/>
    <pc:docChg chg="undo custSel addSld delSld modSld">
      <pc:chgData name="jae woo kim" userId="0efcad2ed4a65a9d" providerId="LiveId" clId="{6BAF03A7-BCBB-4A86-94B4-0D3B10B6330B}" dt="2025-03-09T02:18:30.879" v="3077" actId="20577"/>
      <pc:docMkLst>
        <pc:docMk/>
      </pc:docMkLst>
      <pc:sldChg chg="modSp mod">
        <pc:chgData name="jae woo kim" userId="0efcad2ed4a65a9d" providerId="LiveId" clId="{6BAF03A7-BCBB-4A86-94B4-0D3B10B6330B}" dt="2025-03-09T02:04:44.366" v="2408" actId="20577"/>
        <pc:sldMkLst>
          <pc:docMk/>
          <pc:sldMk cId="2212250691" sldId="256"/>
        </pc:sldMkLst>
        <pc:spChg chg="mod">
          <ac:chgData name="jae woo kim" userId="0efcad2ed4a65a9d" providerId="LiveId" clId="{6BAF03A7-BCBB-4A86-94B4-0D3B10B6330B}" dt="2025-03-09T02:04:44.366" v="2408" actId="20577"/>
          <ac:spMkLst>
            <pc:docMk/>
            <pc:sldMk cId="2212250691" sldId="256"/>
            <ac:spMk id="5" creationId="{4EDD3B23-3C2E-412C-162D-6EDC949AFFEE}"/>
          </ac:spMkLst>
        </pc:spChg>
      </pc:sldChg>
      <pc:sldChg chg="del">
        <pc:chgData name="jae woo kim" userId="0efcad2ed4a65a9d" providerId="LiveId" clId="{6BAF03A7-BCBB-4A86-94B4-0D3B10B6330B}" dt="2025-03-06T14:20:24.883" v="1641" actId="47"/>
        <pc:sldMkLst>
          <pc:docMk/>
          <pc:sldMk cId="3428088013" sldId="257"/>
        </pc:sldMkLst>
      </pc:sldChg>
      <pc:sldChg chg="addSp delSp modSp mod">
        <pc:chgData name="jae woo kim" userId="0efcad2ed4a65a9d" providerId="LiveId" clId="{6BAF03A7-BCBB-4A86-94B4-0D3B10B6330B}" dt="2025-03-09T02:15:53.847" v="2875" actId="1076"/>
        <pc:sldMkLst>
          <pc:docMk/>
          <pc:sldMk cId="2246327799" sldId="258"/>
        </pc:sldMkLst>
        <pc:spChg chg="mod">
          <ac:chgData name="jae woo kim" userId="0efcad2ed4a65a9d" providerId="LiveId" clId="{6BAF03A7-BCBB-4A86-94B4-0D3B10B6330B}" dt="2025-03-06T09:48:50.006" v="10" actId="20577"/>
          <ac:spMkLst>
            <pc:docMk/>
            <pc:sldMk cId="2246327799" sldId="258"/>
            <ac:spMk id="2" creationId="{646D7029-E246-396B-9099-AF609CB2D604}"/>
          </ac:spMkLst>
        </pc:spChg>
        <pc:spChg chg="add mod">
          <ac:chgData name="jae woo kim" userId="0efcad2ed4a65a9d" providerId="LiveId" clId="{6BAF03A7-BCBB-4A86-94B4-0D3B10B6330B}" dt="2025-03-06T13:36:51.565" v="272" actId="1076"/>
          <ac:spMkLst>
            <pc:docMk/>
            <pc:sldMk cId="2246327799" sldId="258"/>
            <ac:spMk id="3" creationId="{347FCE57-840B-C7C9-D394-CDA27563DD16}"/>
          </ac:spMkLst>
        </pc:spChg>
        <pc:spChg chg="add mod">
          <ac:chgData name="jae woo kim" userId="0efcad2ed4a65a9d" providerId="LiveId" clId="{6BAF03A7-BCBB-4A86-94B4-0D3B10B6330B}" dt="2025-03-09T02:05:12.935" v="2409" actId="1076"/>
          <ac:spMkLst>
            <pc:docMk/>
            <pc:sldMk cId="2246327799" sldId="258"/>
            <ac:spMk id="6" creationId="{B6461391-4BA5-3911-B855-C01A02DB5991}"/>
          </ac:spMkLst>
        </pc:spChg>
        <pc:spChg chg="add mod">
          <ac:chgData name="jae woo kim" userId="0efcad2ed4a65a9d" providerId="LiveId" clId="{6BAF03A7-BCBB-4A86-94B4-0D3B10B6330B}" dt="2025-03-06T14:20:20.159" v="1640" actId="20577"/>
          <ac:spMkLst>
            <pc:docMk/>
            <pc:sldMk cId="2246327799" sldId="258"/>
            <ac:spMk id="7" creationId="{802B2784-17E8-06C4-4406-EC74A840BF68}"/>
          </ac:spMkLst>
        </pc:spChg>
        <pc:spChg chg="add mod">
          <ac:chgData name="jae woo kim" userId="0efcad2ed4a65a9d" providerId="LiveId" clId="{6BAF03A7-BCBB-4A86-94B4-0D3B10B6330B}" dt="2025-03-09T02:15:53.847" v="2875" actId="1076"/>
          <ac:spMkLst>
            <pc:docMk/>
            <pc:sldMk cId="2246327799" sldId="258"/>
            <ac:spMk id="8" creationId="{7817740F-81B7-2C3F-FA5E-217CCE3895DC}"/>
          </ac:spMkLst>
        </pc:spChg>
        <pc:spChg chg="add mod">
          <ac:chgData name="jae woo kim" userId="0efcad2ed4a65a9d" providerId="LiveId" clId="{6BAF03A7-BCBB-4A86-94B4-0D3B10B6330B}" dt="2025-03-06T13:36:43.682" v="268" actId="1076"/>
          <ac:spMkLst>
            <pc:docMk/>
            <pc:sldMk cId="2246327799" sldId="258"/>
            <ac:spMk id="16" creationId="{4A19109E-94F9-A9B1-B0A0-2A9DEB371CFB}"/>
          </ac:spMkLst>
        </pc:spChg>
        <pc:spChg chg="add mod">
          <ac:chgData name="jae woo kim" userId="0efcad2ed4a65a9d" providerId="LiveId" clId="{6BAF03A7-BCBB-4A86-94B4-0D3B10B6330B}" dt="2025-03-06T13:36:43.682" v="268" actId="1076"/>
          <ac:spMkLst>
            <pc:docMk/>
            <pc:sldMk cId="2246327799" sldId="258"/>
            <ac:spMk id="21" creationId="{63667E39-F25B-D5E5-781A-949A8C39B1B0}"/>
          </ac:spMkLst>
        </pc:spChg>
        <pc:cxnChg chg="add mod">
          <ac:chgData name="jae woo kim" userId="0efcad2ed4a65a9d" providerId="LiveId" clId="{6BAF03A7-BCBB-4A86-94B4-0D3B10B6330B}" dt="2025-03-09T02:05:12.935" v="2409" actId="1076"/>
          <ac:cxnSpMkLst>
            <pc:docMk/>
            <pc:sldMk cId="2246327799" sldId="258"/>
            <ac:cxnSpMk id="5" creationId="{975C4039-3F46-3511-C23D-1DCFCBF4CA43}"/>
          </ac:cxnSpMkLst>
        </pc:cxnChg>
        <pc:cxnChg chg="add mod">
          <ac:chgData name="jae woo kim" userId="0efcad2ed4a65a9d" providerId="LiveId" clId="{6BAF03A7-BCBB-4A86-94B4-0D3B10B6330B}" dt="2025-03-06T13:36:43.682" v="268" actId="1076"/>
          <ac:cxnSpMkLst>
            <pc:docMk/>
            <pc:sldMk cId="2246327799" sldId="258"/>
            <ac:cxnSpMk id="10" creationId="{5C894E5F-EAA1-4619-6915-C2ECCAEF0079}"/>
          </ac:cxnSpMkLst>
        </pc:cxnChg>
        <pc:cxnChg chg="add mod">
          <ac:chgData name="jae woo kim" userId="0efcad2ed4a65a9d" providerId="LiveId" clId="{6BAF03A7-BCBB-4A86-94B4-0D3B10B6330B}" dt="2025-03-06T13:36:43.682" v="268" actId="1076"/>
          <ac:cxnSpMkLst>
            <pc:docMk/>
            <pc:sldMk cId="2246327799" sldId="258"/>
            <ac:cxnSpMk id="13" creationId="{214AFB74-C0E9-1A03-56AD-2D46B8094BAB}"/>
          </ac:cxnSpMkLst>
        </pc:cxnChg>
        <pc:cxnChg chg="add mod">
          <ac:chgData name="jae woo kim" userId="0efcad2ed4a65a9d" providerId="LiveId" clId="{6BAF03A7-BCBB-4A86-94B4-0D3B10B6330B}" dt="2025-03-06T13:36:43.682" v="268" actId="1076"/>
          <ac:cxnSpMkLst>
            <pc:docMk/>
            <pc:sldMk cId="2246327799" sldId="258"/>
            <ac:cxnSpMk id="15" creationId="{AFFB8B9E-31C2-51A2-E0C9-B81E5AD7F634}"/>
          </ac:cxnSpMkLst>
        </pc:cxnChg>
        <pc:cxnChg chg="add mod">
          <ac:chgData name="jae woo kim" userId="0efcad2ed4a65a9d" providerId="LiveId" clId="{6BAF03A7-BCBB-4A86-94B4-0D3B10B6330B}" dt="2025-03-06T13:36:55.453" v="273" actId="14100"/>
          <ac:cxnSpMkLst>
            <pc:docMk/>
            <pc:sldMk cId="2246327799" sldId="258"/>
            <ac:cxnSpMk id="18" creationId="{B44542A4-8994-1466-5036-9F759E31F97E}"/>
          </ac:cxnSpMkLst>
        </pc:cxnChg>
      </pc:sldChg>
      <pc:sldChg chg="addSp delSp modSp mod">
        <pc:chgData name="jae woo kim" userId="0efcad2ed4a65a9d" providerId="LiveId" clId="{6BAF03A7-BCBB-4A86-94B4-0D3B10B6330B}" dt="2025-03-09T02:18:30.879" v="3077" actId="20577"/>
        <pc:sldMkLst>
          <pc:docMk/>
          <pc:sldMk cId="2881363637" sldId="259"/>
        </pc:sldMkLst>
        <pc:spChg chg="add mod">
          <ac:chgData name="jae woo kim" userId="0efcad2ed4a65a9d" providerId="LiveId" clId="{6BAF03A7-BCBB-4A86-94B4-0D3B10B6330B}" dt="2025-03-06T14:18:37.385" v="1556" actId="1076"/>
          <ac:spMkLst>
            <pc:docMk/>
            <pc:sldMk cId="2881363637" sldId="259"/>
            <ac:spMk id="3" creationId="{6C43892F-CDA5-C219-F3F9-EBD733FE153F}"/>
          </ac:spMkLst>
        </pc:spChg>
        <pc:spChg chg="add mod">
          <ac:chgData name="jae woo kim" userId="0efcad2ed4a65a9d" providerId="LiveId" clId="{6BAF03A7-BCBB-4A86-94B4-0D3B10B6330B}" dt="2025-03-09T02:09:53.941" v="2530" actId="255"/>
          <ac:spMkLst>
            <pc:docMk/>
            <pc:sldMk cId="2881363637" sldId="259"/>
            <ac:spMk id="4" creationId="{7F419C73-D918-2BFE-3B8B-11574ED40055}"/>
          </ac:spMkLst>
        </pc:spChg>
        <pc:spChg chg="add mod">
          <ac:chgData name="jae woo kim" userId="0efcad2ed4a65a9d" providerId="LiveId" clId="{6BAF03A7-BCBB-4A86-94B4-0D3B10B6330B}" dt="2025-03-09T02:09:28.504" v="2513" actId="20577"/>
          <ac:spMkLst>
            <pc:docMk/>
            <pc:sldMk cId="2881363637" sldId="259"/>
            <ac:spMk id="5" creationId="{D71F90E6-A7B8-104F-A98C-C3FD625E989A}"/>
          </ac:spMkLst>
        </pc:spChg>
        <pc:spChg chg="add mod">
          <ac:chgData name="jae woo kim" userId="0efcad2ed4a65a9d" providerId="LiveId" clId="{6BAF03A7-BCBB-4A86-94B4-0D3B10B6330B}" dt="2025-03-09T02:11:43.414" v="2670" actId="1076"/>
          <ac:spMkLst>
            <pc:docMk/>
            <pc:sldMk cId="2881363637" sldId="259"/>
            <ac:spMk id="6" creationId="{A935CA73-A653-8321-FFAA-464EC4F5F4E8}"/>
          </ac:spMkLst>
        </pc:spChg>
        <pc:spChg chg="add mod">
          <ac:chgData name="jae woo kim" userId="0efcad2ed4a65a9d" providerId="LiveId" clId="{6BAF03A7-BCBB-4A86-94B4-0D3B10B6330B}" dt="2025-03-09T02:18:30.879" v="3077" actId="20577"/>
          <ac:spMkLst>
            <pc:docMk/>
            <pc:sldMk cId="2881363637" sldId="259"/>
            <ac:spMk id="7" creationId="{B132E31A-9E67-0A2D-195D-D2DAF8CD84B6}"/>
          </ac:spMkLst>
        </pc:spChg>
        <pc:spChg chg="add mod">
          <ac:chgData name="jae woo kim" userId="0efcad2ed4a65a9d" providerId="LiveId" clId="{6BAF03A7-BCBB-4A86-94B4-0D3B10B6330B}" dt="2025-03-08T11:37:25.906" v="2252" actId="1076"/>
          <ac:spMkLst>
            <pc:docMk/>
            <pc:sldMk cId="2881363637" sldId="259"/>
            <ac:spMk id="8" creationId="{F63668C2-60A1-75E5-0336-C4527A6AC1EA}"/>
          </ac:spMkLst>
        </pc:spChg>
        <pc:spChg chg="add mod">
          <ac:chgData name="jae woo kim" userId="0efcad2ed4a65a9d" providerId="LiveId" clId="{6BAF03A7-BCBB-4A86-94B4-0D3B10B6330B}" dt="2025-03-08T11:36:46.483" v="2195" actId="20577"/>
          <ac:spMkLst>
            <pc:docMk/>
            <pc:sldMk cId="2881363637" sldId="259"/>
            <ac:spMk id="10" creationId="{C264C1ED-9A36-90FB-FD76-E997CAF17AA7}"/>
          </ac:spMkLst>
        </pc:spChg>
        <pc:spChg chg="add mod">
          <ac:chgData name="jae woo kim" userId="0efcad2ed4a65a9d" providerId="LiveId" clId="{6BAF03A7-BCBB-4A86-94B4-0D3B10B6330B}" dt="2025-03-06T14:19:13.228" v="1586" actId="1076"/>
          <ac:spMkLst>
            <pc:docMk/>
            <pc:sldMk cId="2881363637" sldId="259"/>
            <ac:spMk id="12" creationId="{00A524D5-3227-73B5-7B28-4180AB8810E6}"/>
          </ac:spMkLst>
        </pc:spChg>
        <pc:spChg chg="add mod">
          <ac:chgData name="jae woo kim" userId="0efcad2ed4a65a9d" providerId="LiveId" clId="{6BAF03A7-BCBB-4A86-94B4-0D3B10B6330B}" dt="2025-03-09T02:09:17.250" v="2500" actId="20577"/>
          <ac:spMkLst>
            <pc:docMk/>
            <pc:sldMk cId="2881363637" sldId="259"/>
            <ac:spMk id="13" creationId="{F6CE3791-BCBD-EEC9-EF4E-2E648138CAE9}"/>
          </ac:spMkLst>
        </pc:spChg>
        <pc:spChg chg="add mod">
          <ac:chgData name="jae woo kim" userId="0efcad2ed4a65a9d" providerId="LiveId" clId="{6BAF03A7-BCBB-4A86-94B4-0D3B10B6330B}" dt="2025-03-08T12:18:08.394" v="2384" actId="14100"/>
          <ac:spMkLst>
            <pc:docMk/>
            <pc:sldMk cId="2881363637" sldId="259"/>
            <ac:spMk id="14" creationId="{089BD21B-1AFA-1A1D-D77C-A78ABDD94CFA}"/>
          </ac:spMkLst>
        </pc:spChg>
        <pc:spChg chg="add del mod">
          <ac:chgData name="jae woo kim" userId="0efcad2ed4a65a9d" providerId="LiveId" clId="{6BAF03A7-BCBB-4A86-94B4-0D3B10B6330B}" dt="2025-03-09T02:11:34.803" v="2668" actId="478"/>
          <ac:spMkLst>
            <pc:docMk/>
            <pc:sldMk cId="2881363637" sldId="259"/>
            <ac:spMk id="15" creationId="{8E7B1983-BD0B-7FE8-E2BE-521E9CE7062F}"/>
          </ac:spMkLst>
        </pc:spChg>
        <pc:spChg chg="add mod">
          <ac:chgData name="jae woo kim" userId="0efcad2ed4a65a9d" providerId="LiveId" clId="{6BAF03A7-BCBB-4A86-94B4-0D3B10B6330B}" dt="2025-03-08T11:36:37.764" v="2183"/>
          <ac:spMkLst>
            <pc:docMk/>
            <pc:sldMk cId="2881363637" sldId="259"/>
            <ac:spMk id="15" creationId="{A3C4CD3D-F5CD-1EEC-D900-7C0B81D6605F}"/>
          </ac:spMkLst>
        </pc:spChg>
        <pc:spChg chg="add mod">
          <ac:chgData name="jae woo kim" userId="0efcad2ed4a65a9d" providerId="LiveId" clId="{6BAF03A7-BCBB-4A86-94B4-0D3B10B6330B}" dt="2025-03-08T11:37:09.178" v="2228" actId="20577"/>
          <ac:spMkLst>
            <pc:docMk/>
            <pc:sldMk cId="2881363637" sldId="259"/>
            <ac:spMk id="16" creationId="{4A28A377-7CA9-BBE3-0ADC-62B28DDD5BD6}"/>
          </ac:spMkLst>
        </pc:spChg>
        <pc:spChg chg="add mod">
          <ac:chgData name="jae woo kim" userId="0efcad2ed4a65a9d" providerId="LiveId" clId="{6BAF03A7-BCBB-4A86-94B4-0D3B10B6330B}" dt="2025-03-09T02:14:43.513" v="2768" actId="20577"/>
          <ac:spMkLst>
            <pc:docMk/>
            <pc:sldMk cId="2881363637" sldId="259"/>
            <ac:spMk id="17" creationId="{F40BE702-1722-09CA-A5DB-7E69C7821733}"/>
          </ac:spMkLst>
        </pc:spChg>
      </pc:sldChg>
      <pc:sldChg chg="addSp delSp modSp add mod">
        <pc:chgData name="jae woo kim" userId="0efcad2ed4a65a9d" providerId="LiveId" clId="{6BAF03A7-BCBB-4A86-94B4-0D3B10B6330B}" dt="2025-03-09T02:14:01.200" v="2715" actId="14100"/>
        <pc:sldMkLst>
          <pc:docMk/>
          <pc:sldMk cId="1106290558" sldId="260"/>
        </pc:sldMkLst>
        <pc:spChg chg="add mod">
          <ac:chgData name="jae woo kim" userId="0efcad2ed4a65a9d" providerId="LiveId" clId="{6BAF03A7-BCBB-4A86-94B4-0D3B10B6330B}" dt="2025-03-09T02:13:54.344" v="2712" actId="1076"/>
          <ac:spMkLst>
            <pc:docMk/>
            <pc:sldMk cId="1106290558" sldId="260"/>
            <ac:spMk id="3" creationId="{7C25D252-ED22-02FA-0A74-5D305F2C8A04}"/>
          </ac:spMkLst>
        </pc:spChg>
        <pc:spChg chg="add mod">
          <ac:chgData name="jae woo kim" userId="0efcad2ed4a65a9d" providerId="LiveId" clId="{6BAF03A7-BCBB-4A86-94B4-0D3B10B6330B}" dt="2025-03-08T12:17:50.002" v="2377" actId="1076"/>
          <ac:spMkLst>
            <pc:docMk/>
            <pc:sldMk cId="1106290558" sldId="260"/>
            <ac:spMk id="4" creationId="{F4073AB8-8F51-EEA9-B44B-29B10A5613F5}"/>
          </ac:spMkLst>
        </pc:spChg>
        <pc:spChg chg="add mod">
          <ac:chgData name="jae woo kim" userId="0efcad2ed4a65a9d" providerId="LiveId" clId="{6BAF03A7-BCBB-4A86-94B4-0D3B10B6330B}" dt="2025-03-08T12:18:03.760" v="2382" actId="14100"/>
          <ac:spMkLst>
            <pc:docMk/>
            <pc:sldMk cId="1106290558" sldId="260"/>
            <ac:spMk id="5" creationId="{269A3A49-3A3F-8C45-B139-27E9D99B20D8}"/>
          </ac:spMkLst>
        </pc:spChg>
        <pc:spChg chg="add mod">
          <ac:chgData name="jae woo kim" userId="0efcad2ed4a65a9d" providerId="LiveId" clId="{6BAF03A7-BCBB-4A86-94B4-0D3B10B6330B}" dt="2025-03-09T02:14:01.200" v="2715" actId="14100"/>
          <ac:spMkLst>
            <pc:docMk/>
            <pc:sldMk cId="1106290558" sldId="260"/>
            <ac:spMk id="6" creationId="{794C496D-6D7C-C94C-3D6F-01579CBC4FEF}"/>
          </ac:spMkLst>
        </pc:spChg>
        <pc:spChg chg="add mod">
          <ac:chgData name="jae woo kim" userId="0efcad2ed4a65a9d" providerId="LiveId" clId="{6BAF03A7-BCBB-4A86-94B4-0D3B10B6330B}" dt="2025-03-06T14:21:49.748" v="1663" actId="113"/>
          <ac:spMkLst>
            <pc:docMk/>
            <pc:sldMk cId="1106290558" sldId="260"/>
            <ac:spMk id="7" creationId="{49F34C5B-FA1E-0F97-CDD6-0AFB650B129B}"/>
          </ac:spMkLst>
        </pc:spChg>
        <pc:spChg chg="add mod">
          <ac:chgData name="jae woo kim" userId="0efcad2ed4a65a9d" providerId="LiveId" clId="{6BAF03A7-BCBB-4A86-94B4-0D3B10B6330B}" dt="2025-03-09T02:13:59.595" v="2714" actId="1076"/>
          <ac:spMkLst>
            <pc:docMk/>
            <pc:sldMk cId="1106290558" sldId="260"/>
            <ac:spMk id="8" creationId="{35BC53B7-047C-844B-84AE-99E86785961E}"/>
          </ac:spMkLst>
        </pc:spChg>
        <pc:spChg chg="add mod">
          <ac:chgData name="jae woo kim" userId="0efcad2ed4a65a9d" providerId="LiveId" clId="{6BAF03A7-BCBB-4A86-94B4-0D3B10B6330B}" dt="2025-03-09T02:13:54.344" v="2712" actId="1076"/>
          <ac:spMkLst>
            <pc:docMk/>
            <pc:sldMk cId="1106290558" sldId="260"/>
            <ac:spMk id="10" creationId="{B1FEBA6A-E2F4-6F0A-CE81-2B25EF5BE22B}"/>
          </ac:spMkLst>
        </pc:spChg>
        <pc:spChg chg="add mod">
          <ac:chgData name="jae woo kim" userId="0efcad2ed4a65a9d" providerId="LiveId" clId="{6BAF03A7-BCBB-4A86-94B4-0D3B10B6330B}" dt="2025-03-09T02:13:54.344" v="2712" actId="1076"/>
          <ac:spMkLst>
            <pc:docMk/>
            <pc:sldMk cId="1106290558" sldId="260"/>
            <ac:spMk id="12" creationId="{8B4B5C1C-F4D5-289F-88AC-C999EB2378AC}"/>
          </ac:spMkLst>
        </pc:spChg>
        <pc:spChg chg="add mod">
          <ac:chgData name="jae woo kim" userId="0efcad2ed4a65a9d" providerId="LiveId" clId="{6BAF03A7-BCBB-4A86-94B4-0D3B10B6330B}" dt="2025-03-08T12:18:18.853" v="2392"/>
          <ac:spMkLst>
            <pc:docMk/>
            <pc:sldMk cId="1106290558" sldId="260"/>
            <ac:spMk id="13" creationId="{8AEF1FC3-38E9-1815-826F-E7EA5D0F7014}"/>
          </ac:spMkLst>
        </pc:spChg>
        <pc:spChg chg="add mod">
          <ac:chgData name="jae woo kim" userId="0efcad2ed4a65a9d" providerId="LiveId" clId="{6BAF03A7-BCBB-4A86-94B4-0D3B10B6330B}" dt="2025-03-09T02:13:54.344" v="2712" actId="1076"/>
          <ac:spMkLst>
            <pc:docMk/>
            <pc:sldMk cId="1106290558" sldId="260"/>
            <ac:spMk id="14" creationId="{37502620-8A29-B0EE-7FA5-507092A6BBD5}"/>
          </ac:spMkLst>
        </pc:spChg>
        <pc:spChg chg="add mod">
          <ac:chgData name="jae woo kim" userId="0efcad2ed4a65a9d" providerId="LiveId" clId="{6BAF03A7-BCBB-4A86-94B4-0D3B10B6330B}" dt="2025-03-09T02:13:00.531" v="2678" actId="1076"/>
          <ac:spMkLst>
            <pc:docMk/>
            <pc:sldMk cId="1106290558" sldId="260"/>
            <ac:spMk id="15" creationId="{8CF54E95-E201-099B-CBD4-A298FDF6F921}"/>
          </ac:spMkLst>
        </pc:spChg>
        <pc:spChg chg="add mod">
          <ac:chgData name="jae woo kim" userId="0efcad2ed4a65a9d" providerId="LiveId" clId="{6BAF03A7-BCBB-4A86-94B4-0D3B10B6330B}" dt="2025-03-06T14:11:35.331" v="935" actId="255"/>
          <ac:spMkLst>
            <pc:docMk/>
            <pc:sldMk cId="1106290558" sldId="260"/>
            <ac:spMk id="17" creationId="{969B75E5-C1DF-CF3A-9462-F387D52B6082}"/>
          </ac:spMkLst>
        </pc:spChg>
      </pc:sldChg>
      <pc:sldChg chg="add del">
        <pc:chgData name="jae woo kim" userId="0efcad2ed4a65a9d" providerId="LiveId" clId="{6BAF03A7-BCBB-4A86-94B4-0D3B10B6330B}" dt="2025-03-06T13:05:13.093" v="43" actId="2890"/>
        <pc:sldMkLst>
          <pc:docMk/>
          <pc:sldMk cId="79833528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5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0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6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2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1906"/>
            <a:ext cx="12191999" cy="124609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AACFA0-8A8B-948F-D6B4-07EAC77E0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183880" cy="96012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 err="1"/>
              <a:t>로비씬</a:t>
            </a:r>
            <a:r>
              <a:rPr lang="ko-KR" altLang="en-US" dirty="0"/>
              <a:t> 기획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EDD3B23-3C2E-412C-162D-6EDC949AFFEE}"/>
              </a:ext>
            </a:extLst>
          </p:cNvPr>
          <p:cNvSpPr txBox="1">
            <a:spLocks/>
          </p:cNvSpPr>
          <p:nvPr/>
        </p:nvSpPr>
        <p:spPr>
          <a:xfrm>
            <a:off x="8267700" y="5223286"/>
            <a:ext cx="3924300" cy="1634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/>
              <a:t>2025</a:t>
            </a:r>
            <a:r>
              <a:rPr lang="ko-KR" altLang="en-US" dirty="0"/>
              <a:t> </a:t>
            </a:r>
            <a:r>
              <a:rPr lang="en-US" altLang="ko-KR" dirty="0"/>
              <a:t>03.xx</a:t>
            </a:r>
          </a:p>
          <a:p>
            <a:pPr algn="l"/>
            <a:r>
              <a:rPr lang="ko-KR" altLang="en-US" dirty="0"/>
              <a:t>김재우</a:t>
            </a:r>
          </a:p>
        </p:txBody>
      </p:sp>
    </p:spTree>
    <p:extLst>
      <p:ext uri="{BB962C8B-B14F-4D97-AF65-F5344CB8AC3E}">
        <p14:creationId xmlns:p14="http://schemas.microsoft.com/office/powerpoint/2010/main" val="221225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3B3FC5-C226-23F8-129E-4763F6DB3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DA9625-F513-9318-3BCD-8E2FB314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25CB27-A601-DD20-F7AA-68CF7A283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1906"/>
            <a:ext cx="12191999" cy="124609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6D7029-E246-396B-9099-AF609CB2D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82701" cy="8509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ko-KR" altLang="en-US" sz="2000" dirty="0"/>
              <a:t>플로우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7FCE57-840B-C7C9-D394-CDA27563DD16}"/>
              </a:ext>
            </a:extLst>
          </p:cNvPr>
          <p:cNvSpPr/>
          <p:nvPr/>
        </p:nvSpPr>
        <p:spPr>
          <a:xfrm>
            <a:off x="1349375" y="2729004"/>
            <a:ext cx="1028700" cy="1038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타이틀씬</a:t>
            </a:r>
            <a:endParaRPr lang="en-US" altLang="ko-KR" sz="1200" dirty="0"/>
          </a:p>
          <a:p>
            <a:pPr algn="ctr"/>
            <a:r>
              <a:rPr lang="ko-KR" altLang="en-US" sz="1200" dirty="0"/>
              <a:t>로그인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75C4039-3F46-3511-C23D-1DCFCBF4CA4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78075" y="3248117"/>
            <a:ext cx="368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461391-4BA5-3911-B855-C01A02DB5991}"/>
              </a:ext>
            </a:extLst>
          </p:cNvPr>
          <p:cNvSpPr/>
          <p:nvPr/>
        </p:nvSpPr>
        <p:spPr>
          <a:xfrm>
            <a:off x="2746374" y="2729005"/>
            <a:ext cx="1028700" cy="1038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로비씬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룸 선택 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2B2784-17E8-06C4-4406-EC74A840BF68}"/>
              </a:ext>
            </a:extLst>
          </p:cNvPr>
          <p:cNvSpPr/>
          <p:nvPr/>
        </p:nvSpPr>
        <p:spPr>
          <a:xfrm>
            <a:off x="4460873" y="2729007"/>
            <a:ext cx="1028700" cy="1038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로비씬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894E5F-EAA1-4619-6915-C2ECCAEF0079}"/>
              </a:ext>
            </a:extLst>
          </p:cNvPr>
          <p:cNvCxnSpPr>
            <a:cxnSpLocks/>
          </p:cNvCxnSpPr>
          <p:nvPr/>
        </p:nvCxnSpPr>
        <p:spPr>
          <a:xfrm>
            <a:off x="3775074" y="2950418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4AFB74-C0E9-1A03-56AD-2D46B8094BAB}"/>
              </a:ext>
            </a:extLst>
          </p:cNvPr>
          <p:cNvCxnSpPr>
            <a:cxnSpLocks/>
          </p:cNvCxnSpPr>
          <p:nvPr/>
        </p:nvCxnSpPr>
        <p:spPr>
          <a:xfrm flipH="1">
            <a:off x="3775074" y="3560018"/>
            <a:ext cx="6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FFB8B9E-31C2-51A2-E0C9-B81E5AD7F634}"/>
              </a:ext>
            </a:extLst>
          </p:cNvPr>
          <p:cNvCxnSpPr>
            <a:stCxn id="7" idx="3"/>
          </p:cNvCxnSpPr>
          <p:nvPr/>
        </p:nvCxnSpPr>
        <p:spPr>
          <a:xfrm flipV="1">
            <a:off x="5489573" y="3248119"/>
            <a:ext cx="8255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19109E-94F9-A9B1-B0A0-2A9DEB371CFB}"/>
              </a:ext>
            </a:extLst>
          </p:cNvPr>
          <p:cNvSpPr/>
          <p:nvPr/>
        </p:nvSpPr>
        <p:spPr>
          <a:xfrm>
            <a:off x="6188073" y="2584964"/>
            <a:ext cx="1365251" cy="1326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방장을 제외한</a:t>
            </a:r>
            <a:endParaRPr lang="en-US" altLang="ko-KR" sz="1200" dirty="0"/>
          </a:p>
          <a:p>
            <a:pPr algn="ctr"/>
            <a:r>
              <a:rPr lang="ko-KR" altLang="en-US" sz="1200" dirty="0"/>
              <a:t> 모든 플레이어 </a:t>
            </a:r>
            <a:endParaRPr lang="en-US" altLang="ko-KR" sz="1200" dirty="0"/>
          </a:p>
          <a:p>
            <a:pPr algn="ctr"/>
            <a:r>
              <a:rPr lang="ko-KR" altLang="en-US" sz="1200" dirty="0"/>
              <a:t>준비 상태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4542A4-8994-1466-5036-9F759E31F97E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 flipV="1">
            <a:off x="7553324" y="3248118"/>
            <a:ext cx="10953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667E39-F25B-D5E5-781A-949A8C39B1B0}"/>
              </a:ext>
            </a:extLst>
          </p:cNvPr>
          <p:cNvSpPr/>
          <p:nvPr/>
        </p:nvSpPr>
        <p:spPr>
          <a:xfrm>
            <a:off x="8648696" y="2584963"/>
            <a:ext cx="1365251" cy="1326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방장 게임 시작 클릭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 err="1"/>
              <a:t>게임씬</a:t>
            </a:r>
            <a:r>
              <a:rPr lang="ko-KR" altLang="en-US" sz="1200" dirty="0"/>
              <a:t> 입장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17740F-81B7-2C3F-FA5E-217CCE3895DC}"/>
              </a:ext>
            </a:extLst>
          </p:cNvPr>
          <p:cNvSpPr/>
          <p:nvPr/>
        </p:nvSpPr>
        <p:spPr>
          <a:xfrm>
            <a:off x="2047874" y="3910526"/>
            <a:ext cx="1028700" cy="1038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닉네임 짓기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4632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58EDA-F384-5AD3-B0EE-2CDB2039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3B828A-BAEE-0DDD-51AB-430CF871A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59A8E-6049-B3C8-3087-258AA2078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1906"/>
            <a:ext cx="12191999" cy="124609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2FC026-4154-222D-021B-073825E9D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82701" cy="8509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ko-KR" altLang="en-US" sz="2000" dirty="0"/>
              <a:t>룸 선택 창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073AB8-8F51-EEA9-B44B-29B10A5613F5}"/>
              </a:ext>
            </a:extLst>
          </p:cNvPr>
          <p:cNvSpPr/>
          <p:nvPr/>
        </p:nvSpPr>
        <p:spPr>
          <a:xfrm>
            <a:off x="5886450" y="1047750"/>
            <a:ext cx="6229350" cy="3876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69A3A49-3A3F-8C45-B139-27E9D99B20D8}"/>
              </a:ext>
            </a:extLst>
          </p:cNvPr>
          <p:cNvSpPr/>
          <p:nvPr/>
        </p:nvSpPr>
        <p:spPr>
          <a:xfrm>
            <a:off x="5962650" y="1081088"/>
            <a:ext cx="4133850" cy="234791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목록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4C496D-6D7C-C94C-3D6F-01579CBC4FEF}"/>
              </a:ext>
            </a:extLst>
          </p:cNvPr>
          <p:cNvSpPr/>
          <p:nvPr/>
        </p:nvSpPr>
        <p:spPr>
          <a:xfrm>
            <a:off x="10293667" y="1187429"/>
            <a:ext cx="1343024" cy="457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환경 설정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34C5B-FA1E-0F97-CDD6-0AFB650B129B}"/>
              </a:ext>
            </a:extLst>
          </p:cNvPr>
          <p:cNvSpPr txBox="1"/>
          <p:nvPr/>
        </p:nvSpPr>
        <p:spPr>
          <a:xfrm>
            <a:off x="0" y="711755"/>
            <a:ext cx="5715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b="1" dirty="0"/>
              <a:t>방 목록 보기 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생성된 방 목록들을 볼 수 있음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방 만들기 </a:t>
            </a:r>
            <a:r>
              <a:rPr lang="en-US" altLang="ko-KR" sz="1200" dirty="0"/>
              <a:t>: </a:t>
            </a:r>
            <a:r>
              <a:rPr lang="ko-KR" altLang="en-US" sz="1200" dirty="0"/>
              <a:t>새로운 방을 생성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빠른 참가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비번 설정이 없는 빈 방 중 하나를 자동으로 선택해서 참가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환경 설정 </a:t>
            </a:r>
            <a:r>
              <a:rPr lang="en-US" altLang="ko-KR" sz="1200" dirty="0"/>
              <a:t>: </a:t>
            </a:r>
            <a:r>
              <a:rPr lang="ko-KR" altLang="en-US" sz="1200" dirty="0"/>
              <a:t>소리</a:t>
            </a:r>
            <a:r>
              <a:rPr lang="en-US" altLang="ko-KR" sz="1200" dirty="0"/>
              <a:t>, </a:t>
            </a:r>
            <a:r>
              <a:rPr lang="ko-KR" altLang="en-US" sz="1200" dirty="0"/>
              <a:t>그래픽 설정</a:t>
            </a:r>
            <a:r>
              <a:rPr lang="en-US" altLang="ko-KR" sz="1200" dirty="0"/>
              <a:t>, </a:t>
            </a:r>
            <a:r>
              <a:rPr lang="ko-KR" altLang="en-US" sz="1200" dirty="0"/>
              <a:t>게임 설정 등을 할 수 있음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5.     </a:t>
            </a:r>
            <a:r>
              <a:rPr lang="ko-KR" altLang="en-US" sz="1200" b="1" dirty="0"/>
              <a:t>정렬 및 필터 기능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가장 최근에 생성된 방</a:t>
            </a:r>
            <a:r>
              <a:rPr lang="en-US" altLang="ko-KR" sz="1200" dirty="0"/>
              <a:t>, </a:t>
            </a:r>
            <a:r>
              <a:rPr lang="ko-KR" altLang="en-US" sz="1200" dirty="0"/>
              <a:t>공개방만 보기 등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ETC</a:t>
            </a:r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b="1" dirty="0" err="1"/>
              <a:t>방만들기</a:t>
            </a:r>
            <a:r>
              <a:rPr lang="ko-KR" altLang="en-US" sz="1200" b="1" dirty="0"/>
              <a:t> 상세 옵션 </a:t>
            </a:r>
            <a:r>
              <a:rPr lang="en-US" altLang="ko-KR" sz="1200" dirty="0"/>
              <a:t>: </a:t>
            </a:r>
            <a:r>
              <a:rPr lang="ko-KR" altLang="en-US" sz="1200" dirty="0"/>
              <a:t>방제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 설정</a:t>
            </a:r>
            <a:r>
              <a:rPr lang="en-US" altLang="ko-KR" sz="1200" dirty="0"/>
              <a:t>, </a:t>
            </a:r>
            <a:r>
              <a:rPr lang="ko-KR" altLang="en-US" sz="1200" dirty="0"/>
              <a:t>게임 모드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방 상태 표시 </a:t>
            </a:r>
            <a:r>
              <a:rPr lang="en-US" altLang="ko-KR" sz="1200" dirty="0"/>
              <a:t>: [</a:t>
            </a:r>
            <a:r>
              <a:rPr lang="ko-KR" altLang="en-US" sz="1200" dirty="0"/>
              <a:t>방 제</a:t>
            </a:r>
            <a:r>
              <a:rPr lang="en-US" altLang="ko-KR" sz="1200" dirty="0"/>
              <a:t>] (2/3)  [</a:t>
            </a:r>
            <a:r>
              <a:rPr lang="ko-KR" altLang="en-US" sz="1200" dirty="0"/>
              <a:t>대기 중</a:t>
            </a:r>
            <a:r>
              <a:rPr lang="en-US" altLang="ko-KR" sz="1200" dirty="0"/>
              <a:t>] or [</a:t>
            </a:r>
            <a:r>
              <a:rPr lang="ko-KR" altLang="en-US" sz="1200" dirty="0"/>
              <a:t>진행 중</a:t>
            </a:r>
            <a:r>
              <a:rPr lang="en-US" altLang="ko-KR" sz="1200" dirty="0"/>
              <a:t>]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FEBA6A-E2F4-6F0A-CE81-2B25EF5BE22B}"/>
              </a:ext>
            </a:extLst>
          </p:cNvPr>
          <p:cNvSpPr/>
          <p:nvPr/>
        </p:nvSpPr>
        <p:spPr>
          <a:xfrm>
            <a:off x="10267950" y="2219626"/>
            <a:ext cx="1381125" cy="457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만들기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4B5C1C-F4D5-289F-88AC-C999EB2378AC}"/>
              </a:ext>
            </a:extLst>
          </p:cNvPr>
          <p:cNvSpPr/>
          <p:nvPr/>
        </p:nvSpPr>
        <p:spPr>
          <a:xfrm>
            <a:off x="10283190" y="2811475"/>
            <a:ext cx="1381125" cy="457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빠른 참가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EF1FC3-38E9-1815-826F-E7EA5D0F7014}"/>
              </a:ext>
            </a:extLst>
          </p:cNvPr>
          <p:cNvSpPr/>
          <p:nvPr/>
        </p:nvSpPr>
        <p:spPr>
          <a:xfrm>
            <a:off x="5977888" y="3543300"/>
            <a:ext cx="4133849" cy="13220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채팅창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502620-8A29-B0EE-7FA5-507092A6BBD5}"/>
              </a:ext>
            </a:extLst>
          </p:cNvPr>
          <p:cNvSpPr/>
          <p:nvPr/>
        </p:nvSpPr>
        <p:spPr>
          <a:xfrm>
            <a:off x="10283190" y="3389376"/>
            <a:ext cx="1381125" cy="457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 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9B75E5-C1DF-CF3A-9462-F387D52B6082}"/>
              </a:ext>
            </a:extLst>
          </p:cNvPr>
          <p:cNvSpPr/>
          <p:nvPr/>
        </p:nvSpPr>
        <p:spPr>
          <a:xfrm>
            <a:off x="6348412" y="1121568"/>
            <a:ext cx="3362325" cy="223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정렬 및 필터 기능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25D252-ED22-02FA-0A74-5D305F2C8A04}"/>
              </a:ext>
            </a:extLst>
          </p:cNvPr>
          <p:cNvSpPr/>
          <p:nvPr/>
        </p:nvSpPr>
        <p:spPr>
          <a:xfrm>
            <a:off x="10267950" y="1765330"/>
            <a:ext cx="1368741" cy="3764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BC53B7-047C-844B-84AE-99E86785961E}"/>
              </a:ext>
            </a:extLst>
          </p:cNvPr>
          <p:cNvSpPr/>
          <p:nvPr/>
        </p:nvSpPr>
        <p:spPr>
          <a:xfrm>
            <a:off x="11720515" y="1136608"/>
            <a:ext cx="350043" cy="4572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F54E95-E201-099B-CBD4-A298FDF6F921}"/>
              </a:ext>
            </a:extLst>
          </p:cNvPr>
          <p:cNvSpPr/>
          <p:nvPr/>
        </p:nvSpPr>
        <p:spPr>
          <a:xfrm>
            <a:off x="10283187" y="3915358"/>
            <a:ext cx="1763556" cy="90187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대기실 유저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629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E3655-C853-B716-8EE2-D1C5D72E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B68C5F-CFE4-C61C-4C36-C146BDBEF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A7D97-E190-686A-C6E2-2DA1418F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1906"/>
            <a:ext cx="12191999" cy="124609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7808EB-51A4-7F29-F478-ADD348F89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4216401" cy="8509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ko-KR" altLang="en-US" sz="2000" dirty="0"/>
              <a:t>룸 안에서의 캐릭터 선택 및 </a:t>
            </a:r>
            <a:r>
              <a:rPr lang="ko-KR" altLang="en-US" sz="2000" dirty="0" err="1"/>
              <a:t>준비창</a:t>
            </a:r>
            <a:br>
              <a:rPr lang="en-US" altLang="ko-KR" sz="2000" dirty="0"/>
            </a:br>
            <a:br>
              <a:rPr lang="en-US" altLang="ko-KR" sz="2000" dirty="0"/>
            </a:b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3892F-CDA5-C219-F3F9-EBD733FE153F}"/>
              </a:ext>
            </a:extLst>
          </p:cNvPr>
          <p:cNvSpPr/>
          <p:nvPr/>
        </p:nvSpPr>
        <p:spPr>
          <a:xfrm>
            <a:off x="5886450" y="1047750"/>
            <a:ext cx="6229350" cy="3876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1F90E6-A7B8-104F-A98C-C3FD625E989A}"/>
              </a:ext>
            </a:extLst>
          </p:cNvPr>
          <p:cNvSpPr/>
          <p:nvPr/>
        </p:nvSpPr>
        <p:spPr>
          <a:xfrm>
            <a:off x="5967413" y="1147764"/>
            <a:ext cx="1381125" cy="13287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</a:t>
            </a:r>
            <a:r>
              <a:rPr lang="en-US" altLang="ko-KR" dirty="0"/>
              <a:t>/ </a:t>
            </a:r>
            <a:r>
              <a:rPr lang="ko-KR" altLang="en-US" dirty="0"/>
              <a:t>방장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A524D5-3227-73B5-7B28-4180AB8810E6}"/>
              </a:ext>
            </a:extLst>
          </p:cNvPr>
          <p:cNvSpPr/>
          <p:nvPr/>
        </p:nvSpPr>
        <p:spPr>
          <a:xfrm>
            <a:off x="7505700" y="1147764"/>
            <a:ext cx="1381125" cy="13287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CE3791-BCBD-EEC9-EF4E-2E648138CAE9}"/>
              </a:ext>
            </a:extLst>
          </p:cNvPr>
          <p:cNvSpPr/>
          <p:nvPr/>
        </p:nvSpPr>
        <p:spPr>
          <a:xfrm>
            <a:off x="9043987" y="1147764"/>
            <a:ext cx="1381125" cy="13287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/ </a:t>
            </a:r>
            <a:r>
              <a:rPr lang="ko-KR" altLang="en-US" dirty="0"/>
              <a:t>빈 슬롯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9BD21B-1AFA-1A1D-D77C-A78ABDD94CFA}"/>
              </a:ext>
            </a:extLst>
          </p:cNvPr>
          <p:cNvSpPr/>
          <p:nvPr/>
        </p:nvSpPr>
        <p:spPr>
          <a:xfrm>
            <a:off x="5967413" y="3421351"/>
            <a:ext cx="4457699" cy="13792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채팅창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419C73-D918-2BFE-3B8B-11574ED40055}"/>
              </a:ext>
            </a:extLst>
          </p:cNvPr>
          <p:cNvSpPr/>
          <p:nvPr/>
        </p:nvSpPr>
        <p:spPr>
          <a:xfrm>
            <a:off x="6462712" y="2733870"/>
            <a:ext cx="1381125" cy="3942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준비 버튼</a:t>
            </a:r>
            <a:r>
              <a:rPr lang="en-US" altLang="ko-KR" sz="1100" dirty="0"/>
              <a:t>/</a:t>
            </a:r>
            <a:r>
              <a:rPr lang="ko-KR" altLang="en-US" sz="1100" dirty="0"/>
              <a:t>게임 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35CA73-A653-8321-FFAA-464EC4F5F4E8}"/>
              </a:ext>
            </a:extLst>
          </p:cNvPr>
          <p:cNvSpPr/>
          <p:nvPr/>
        </p:nvSpPr>
        <p:spPr>
          <a:xfrm>
            <a:off x="8484394" y="2736684"/>
            <a:ext cx="1381125" cy="3942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버튼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2E31A-9E67-0A2D-195D-D2DAF8CD84B6}"/>
              </a:ext>
            </a:extLst>
          </p:cNvPr>
          <p:cNvSpPr txBox="1"/>
          <p:nvPr/>
        </p:nvSpPr>
        <p:spPr>
          <a:xfrm>
            <a:off x="0" y="711755"/>
            <a:ext cx="5715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b="1" dirty="0"/>
              <a:t>준비 버튼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게임 시작 버튼 </a:t>
            </a:r>
            <a:r>
              <a:rPr lang="en-US" altLang="ko-KR" sz="1200" dirty="0"/>
              <a:t>: </a:t>
            </a:r>
            <a:r>
              <a:rPr lang="ko-KR" altLang="en-US" sz="1200" dirty="0"/>
              <a:t>방장은 게임 시작 버튼</a:t>
            </a:r>
            <a:r>
              <a:rPr lang="en-US" altLang="ko-KR" sz="1200" dirty="0"/>
              <a:t>, </a:t>
            </a:r>
            <a:r>
              <a:rPr lang="ko-KR" altLang="en-US" sz="1200" dirty="0"/>
              <a:t>참가자는 준비 버튼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방장 </a:t>
            </a:r>
            <a:r>
              <a:rPr lang="en-US" altLang="ko-KR" sz="1200" dirty="0"/>
              <a:t>: </a:t>
            </a:r>
            <a:r>
              <a:rPr lang="ko-KR" altLang="en-US" sz="1200" dirty="0"/>
              <a:t>게임시작 버튼 </a:t>
            </a:r>
            <a:r>
              <a:rPr lang="ko-KR" altLang="en-US" sz="1200" dirty="0" err="1"/>
              <a:t>딤드</a:t>
            </a:r>
            <a:r>
              <a:rPr lang="ko-KR" altLang="en-US" sz="1200" dirty="0"/>
              <a:t> 처리</a:t>
            </a:r>
            <a:r>
              <a:rPr lang="en-US" altLang="ko-KR" sz="1200" dirty="0"/>
              <a:t>(</a:t>
            </a:r>
            <a:r>
              <a:rPr lang="ko-KR" altLang="en-US" sz="1200" dirty="0"/>
              <a:t>애들 아직 </a:t>
            </a:r>
            <a:r>
              <a:rPr lang="ko-KR" altLang="en-US" sz="1200" dirty="0" err="1"/>
              <a:t>준비안되었을때</a:t>
            </a:r>
            <a:r>
              <a:rPr lang="en-US" altLang="ko-KR" sz="1200" dirty="0"/>
              <a:t>)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장비 창 </a:t>
            </a:r>
            <a:r>
              <a:rPr lang="en-US" altLang="ko-KR" sz="1200" dirty="0"/>
              <a:t>: </a:t>
            </a:r>
            <a:r>
              <a:rPr lang="ko-KR" altLang="en-US" sz="1200" dirty="0"/>
              <a:t>캐릭터를 바꾸거나 장비를 착용할 수 있는 버튼 </a:t>
            </a:r>
            <a:r>
              <a:rPr lang="en-US" altLang="ko-KR" sz="1200" dirty="0"/>
              <a:t>=&gt; </a:t>
            </a:r>
            <a:r>
              <a:rPr lang="ko-KR" altLang="en-US" sz="1200" dirty="0"/>
              <a:t>장비창이 나옴</a:t>
            </a:r>
            <a:r>
              <a:rPr lang="en-US" altLang="ko-KR" sz="1200" dirty="0"/>
              <a:t> </a:t>
            </a:r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빠른 참가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비번 설정이 없는 빈 방 중 하나를 자동으로 선택해서 참가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게임 옵션 </a:t>
            </a:r>
            <a:r>
              <a:rPr lang="en-US" altLang="ko-KR" sz="1200" dirty="0"/>
              <a:t>: </a:t>
            </a:r>
            <a:r>
              <a:rPr lang="ko-KR" altLang="en-US" sz="1200" dirty="0"/>
              <a:t>소리</a:t>
            </a:r>
            <a:r>
              <a:rPr lang="en-US" altLang="ko-KR" sz="1200" dirty="0"/>
              <a:t>, </a:t>
            </a:r>
            <a:r>
              <a:rPr lang="ko-KR" altLang="en-US" sz="1200" dirty="0"/>
              <a:t>그래픽 설정</a:t>
            </a:r>
            <a:r>
              <a:rPr lang="en-US" altLang="ko-KR" sz="1200" dirty="0"/>
              <a:t>, </a:t>
            </a:r>
            <a:r>
              <a:rPr lang="ko-KR" altLang="en-US" sz="1200" dirty="0"/>
              <a:t>게임 설정 등을 할 수 있음</a:t>
            </a:r>
            <a:endParaRPr lang="en-US" altLang="ko-KR" sz="1200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b="1" dirty="0"/>
              <a:t>스테이지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스테이지 버튼을 누르면 스테이지 수정 창도 나옴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현재 동작하지 않는 기능은 </a:t>
            </a:r>
            <a:r>
              <a:rPr lang="ko-KR" altLang="en-US" sz="1200" dirty="0" err="1"/>
              <a:t>딤드</a:t>
            </a:r>
            <a:r>
              <a:rPr lang="ko-KR" altLang="en-US" sz="1200" dirty="0"/>
              <a:t> 처리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채팅창</a:t>
            </a:r>
            <a:r>
              <a:rPr lang="en-US" altLang="ko-KR" sz="1200" dirty="0"/>
              <a:t>, </a:t>
            </a:r>
            <a:r>
              <a:rPr lang="ko-KR" altLang="en-US" sz="1200" dirty="0"/>
              <a:t>게임 준비하고 </a:t>
            </a:r>
            <a:r>
              <a:rPr lang="ko-KR" altLang="en-US" sz="1200" dirty="0" err="1"/>
              <a:t>시작하는거</a:t>
            </a:r>
            <a:r>
              <a:rPr lang="en-US" altLang="ko-KR" sz="1200" dirty="0"/>
              <a:t>?, </a:t>
            </a:r>
            <a:r>
              <a:rPr lang="ko-KR" altLang="en-US" sz="1200" dirty="0"/>
              <a:t>캐릭터 슬롯에 캐릭터 표현하기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방 만들기</a:t>
            </a:r>
            <a:r>
              <a:rPr lang="en-US" altLang="ko-KR" sz="1200" dirty="0"/>
              <a:t>, </a:t>
            </a:r>
            <a:r>
              <a:rPr lang="ko-KR" altLang="en-US" sz="1200" dirty="0"/>
              <a:t>방 접속</a:t>
            </a:r>
            <a:r>
              <a:rPr lang="en-US" altLang="ko-KR" sz="1200" dirty="0"/>
              <a:t>, </a:t>
            </a:r>
            <a:r>
              <a:rPr lang="ko-KR" altLang="en-US" sz="1200" dirty="0"/>
              <a:t>방 나가기 </a:t>
            </a:r>
            <a:r>
              <a:rPr lang="en-US" altLang="ko-KR" sz="1200" dirty="0"/>
              <a:t>(</a:t>
            </a:r>
            <a:r>
              <a:rPr lang="ko-KR" altLang="en-US" sz="1200" dirty="0"/>
              <a:t>해당 패킷 필요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3668C2-60A1-75E5-0336-C4527A6AC1EA}"/>
              </a:ext>
            </a:extLst>
          </p:cNvPr>
          <p:cNvSpPr/>
          <p:nvPr/>
        </p:nvSpPr>
        <p:spPr>
          <a:xfrm>
            <a:off x="10613231" y="3027074"/>
            <a:ext cx="1381125" cy="3942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나가기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64C1ED-9A36-90FB-FD76-E997CAF17AA7}"/>
              </a:ext>
            </a:extLst>
          </p:cNvPr>
          <p:cNvSpPr/>
          <p:nvPr/>
        </p:nvSpPr>
        <p:spPr>
          <a:xfrm>
            <a:off x="10579893" y="1183512"/>
            <a:ext cx="1381125" cy="3404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28A377-7CA9-BBE3-0ADC-62B28DDD5BD6}"/>
              </a:ext>
            </a:extLst>
          </p:cNvPr>
          <p:cNvSpPr/>
          <p:nvPr/>
        </p:nvSpPr>
        <p:spPr>
          <a:xfrm>
            <a:off x="10596562" y="1812132"/>
            <a:ext cx="1381125" cy="3404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0BE702-1722-09CA-A5DB-7E69C7821733}"/>
              </a:ext>
            </a:extLst>
          </p:cNvPr>
          <p:cNvSpPr/>
          <p:nvPr/>
        </p:nvSpPr>
        <p:spPr>
          <a:xfrm>
            <a:off x="10613231" y="2440752"/>
            <a:ext cx="1381125" cy="34048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옵션</a:t>
            </a:r>
          </a:p>
        </p:txBody>
      </p:sp>
    </p:spTree>
    <p:extLst>
      <p:ext uri="{BB962C8B-B14F-4D97-AF65-F5344CB8AC3E}">
        <p14:creationId xmlns:p14="http://schemas.microsoft.com/office/powerpoint/2010/main" val="288136363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283</Words>
  <Application>Microsoft Office PowerPoint</Application>
  <PresentationFormat>와이드스크린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VanillaVTI</vt:lpstr>
      <vt:lpstr>로비씬 기획</vt:lpstr>
      <vt:lpstr>플로우  </vt:lpstr>
      <vt:lpstr>룸 선택 창  </vt:lpstr>
      <vt:lpstr>룸 안에서의 캐릭터 선택 및 준비창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 woo kim</dc:creator>
  <cp:lastModifiedBy>jae woo kim</cp:lastModifiedBy>
  <cp:revision>1</cp:revision>
  <dcterms:created xsi:type="dcterms:W3CDTF">2025-03-05T14:13:52Z</dcterms:created>
  <dcterms:modified xsi:type="dcterms:W3CDTF">2025-03-09T02:18:38Z</dcterms:modified>
</cp:coreProperties>
</file>