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8182E-2EDE-965A-1255-CC0BD5A5C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A4B4CA-BB88-24BA-DFCD-CBDDBB3C0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05E33-32BF-F257-C4FB-9AD113FC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B6A925-13ED-41F3-58F8-49ADF36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DFFA7-EF2F-786B-941F-40D7897A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C0618-1AEB-6480-4A21-B00C1671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C71E9-A185-55EE-07FF-9E4369B57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5B456-6D37-49ED-AF91-61190F5C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4EFC3-1D8E-3E6B-B4AC-3FDACD53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18DFF-6A81-A6D8-F33A-7F827DAA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AC57C5-EF0E-773E-A158-E79F9999D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3F8172-DAE4-276C-FA99-3AC3BDBC6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9FB59-19FB-4564-C8F4-93D9921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8EE77-2D6C-2F19-7733-58362FE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0451-EEA6-3899-C663-86030BA9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93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D8387-6494-2D1D-AD20-52982C3E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D2192-F031-68F3-A1C4-49A35000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E277B-6C78-FBD4-856F-9E7B779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D61CC-75DC-2DAC-1475-C96DDE4A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554A-4D42-7744-C6BD-50572D5C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72C2D-4775-C395-8D39-0C311701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4C700-6092-058B-70E4-21A287A9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3C394-2F78-9DF1-169D-C8BDA821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CA98E-E8DB-3197-173A-955045A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3154D-09E1-93AD-9608-64C4840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1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B360F-6C2B-89A9-F342-86BA94E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9DC9E-C07D-F2F1-383B-C3913399E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538CF7-1567-7FA0-0D17-A097FDE59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0D7BA4-0D29-FE53-EAF3-223BE0D2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0CD0B6-842D-E940-4BBC-F820ACBF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7A53C-050A-AFAA-411A-56DA1FDC7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59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D83A-9710-65D1-24FE-14317301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08755-7653-7DAE-4070-589C9395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BE843-242F-472C-1F02-0F95490A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54047-6C16-2DE4-8336-B02A6B855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D3FAAC-3A5D-82E5-AF32-1C747131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5E414-435C-B72C-B997-F01DEB23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27EDDC-5338-C943-0F75-90DE4EAF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D50D91-F320-D24F-CF50-7AB88B12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40A71-B35F-E614-95E9-F519656B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0F13E8-FDAF-4349-34D2-D4943B6D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D3E0B-BEAA-1ACA-2B69-B7385F4F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3A3CA-3B85-F477-D9E7-1C3C4C07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6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1BFD48-FEAF-3F3F-0820-1E8AD431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34070F-230E-F9C5-A90E-ADA38C0A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553E0-1A84-8D6C-E228-08EFF400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5E4B-48C1-3D9D-9709-F8C7132D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37AD9-6023-191B-52C7-C8AB27DE5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EB582-5DF6-6A42-44DD-57DC0C82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45AEB-BF29-97EF-9D35-16C4206A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CC4BD-3091-53B5-043D-2664382F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9BA08-8966-6CCB-C4FA-8C39EFF5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7D78F-C23D-7E4F-9CA6-D2A7C916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DE8251-093C-CB2E-31E9-1D1440333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2CAC52-5698-4083-F42C-9790F27FB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38678-23AA-C9AA-B9CE-B98A8FA9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6EABB7-D7A0-1876-516C-EAAE11FA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E443B-54E3-E167-B8E9-A510CE00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195855-23AF-D686-26F0-5CB50C39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D73B21-28D9-DAA0-FAC7-120F9B44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13FA2-0F97-14D1-D8F6-0F1E510ED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538EC-F574-4638-8955-C91F5AA031CA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91A79-827B-8938-9F0F-392DA1BDE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CA42A-EADF-B8DC-6D84-90BC19E26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C7F6E-CF71-4A2E-9655-F8E38C4F3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0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FAEA1-011C-0177-6ED8-6E517884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게임씬</a:t>
            </a:r>
            <a:r>
              <a:rPr lang="ko-KR" altLang="en-US" dirty="0"/>
              <a:t> 접속 스크립트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B7F21-B9B6-013A-4327-B06026629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5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468DC-D656-144D-477D-42145137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B339E-A4E4-BADC-E373-D1ED2685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2025.02.23 1</a:t>
            </a:r>
            <a:r>
              <a:rPr lang="ko-KR" altLang="en-US" dirty="0"/>
              <a:t>차 작성 </a:t>
            </a:r>
            <a:r>
              <a:rPr lang="en-US" altLang="ko-KR" dirty="0"/>
              <a:t>( </a:t>
            </a:r>
            <a:r>
              <a:rPr lang="ko-KR" altLang="en-US" dirty="0"/>
              <a:t>안태환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66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0284-CD94-D672-7B5B-B71547CB87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게임 접속 플로우는 </a:t>
            </a:r>
            <a:r>
              <a:rPr lang="en-US" altLang="ko-KR" sz="2000" dirty="0"/>
              <a:t>‘Share/0. </a:t>
            </a:r>
            <a:r>
              <a:rPr lang="ko-KR" altLang="en-US" sz="2000" dirty="0"/>
              <a:t>진행 플로우</a:t>
            </a:r>
            <a:r>
              <a:rPr lang="en-US" altLang="ko-KR" sz="2000" dirty="0"/>
              <a:t>/</a:t>
            </a:r>
            <a:r>
              <a:rPr lang="ko-KR" altLang="en-US" sz="2000" dirty="0"/>
              <a:t>게임 플로우</a:t>
            </a:r>
            <a:r>
              <a:rPr lang="en-US" altLang="ko-KR" sz="2000" dirty="0"/>
              <a:t>‘ </a:t>
            </a:r>
            <a:r>
              <a:rPr lang="ko-KR" altLang="en-US" sz="2000" dirty="0"/>
              <a:t>문서 참조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78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AA982-BD31-4AA6-87C9-19782B086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0C338-8A8D-F4FC-91CC-4F1503A984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528430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게임 대기실 화면에서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StartGame</a:t>
            </a:r>
            <a:r>
              <a:rPr lang="en-US" altLang="ko-KR" sz="2000" dirty="0"/>
              <a:t>] </a:t>
            </a:r>
            <a:r>
              <a:rPr lang="ko-KR" altLang="en-US" sz="2000" dirty="0"/>
              <a:t>버튼을 누른다면 </a:t>
            </a:r>
            <a:r>
              <a:rPr lang="en-US" altLang="ko-KR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C_EnterGame</a:t>
            </a:r>
            <a:r>
              <a:rPr lang="en-US" altLang="ko-KR" sz="2000" dirty="0"/>
              <a:t> </a:t>
            </a:r>
            <a:r>
              <a:rPr lang="ko-KR" altLang="en-US" sz="2000" dirty="0"/>
              <a:t>패킷 전송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2. </a:t>
            </a:r>
            <a:r>
              <a:rPr lang="ko-KR" altLang="en-US" sz="2000" dirty="0"/>
              <a:t>서버에서 같은 방에 있는 유저에게 </a:t>
            </a:r>
            <a:r>
              <a:rPr lang="en-US" altLang="ko-K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S_EnterGame</a:t>
            </a:r>
            <a:r>
              <a:rPr lang="en-US" altLang="ko-KR" sz="2000" dirty="0"/>
              <a:t> </a:t>
            </a:r>
            <a:r>
              <a:rPr lang="ko-KR" altLang="en-US" sz="2000" dirty="0"/>
              <a:t>전송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3. </a:t>
            </a:r>
            <a:r>
              <a:rPr lang="en-US" altLang="ko-K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S_EnterGame</a:t>
            </a:r>
            <a:r>
              <a:rPr lang="ko-KR" altLang="en-US" sz="2000" dirty="0"/>
              <a:t>을 받은 유저는 </a:t>
            </a:r>
            <a:r>
              <a:rPr lang="ko-KR" altLang="en-US" sz="2000" dirty="0" err="1"/>
              <a:t>게임씬으로</a:t>
            </a:r>
            <a:r>
              <a:rPr lang="ko-KR" altLang="en-US" sz="2000" dirty="0"/>
              <a:t> 이동</a:t>
            </a:r>
            <a:r>
              <a:rPr lang="en-US" altLang="ko-KR" sz="2000" dirty="0"/>
              <a:t>. ( </a:t>
            </a:r>
            <a:r>
              <a:rPr lang="ko-KR" altLang="en-US" sz="2000" dirty="0"/>
              <a:t>로딩 </a:t>
            </a:r>
            <a:r>
              <a:rPr lang="en-US" altLang="ko-KR" sz="2000" dirty="0"/>
              <a:t>-&gt; </a:t>
            </a:r>
            <a:r>
              <a:rPr lang="ko-KR" altLang="en-US" sz="2000" dirty="0" err="1"/>
              <a:t>인게임</a:t>
            </a:r>
            <a:r>
              <a:rPr lang="ko-KR" altLang="en-US" sz="2000" dirty="0"/>
              <a:t> 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4. </a:t>
            </a:r>
            <a:r>
              <a:rPr lang="ko-KR" altLang="en-US" sz="2000" dirty="0" err="1"/>
              <a:t>게임씬으로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이동후</a:t>
            </a:r>
            <a:r>
              <a:rPr lang="ko-KR" altLang="en-US" sz="2000" dirty="0"/>
              <a:t> 씬 로딩이 완료 되었다면</a:t>
            </a:r>
            <a:r>
              <a:rPr lang="en-US" altLang="ko-KR" sz="2000" dirty="0"/>
              <a:t>. </a:t>
            </a:r>
            <a:r>
              <a:rPr lang="en-US" altLang="ko-KR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C_EnterGameFinish</a:t>
            </a:r>
            <a:r>
              <a:rPr lang="en-US" altLang="ko-KR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/>
              <a:t>전송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5. </a:t>
            </a:r>
            <a:r>
              <a:rPr lang="en-US" altLang="ko-K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S_EnterGameFinish</a:t>
            </a:r>
            <a:r>
              <a:rPr lang="en-US" altLang="ko-KR" sz="2000" dirty="0"/>
              <a:t> </a:t>
            </a:r>
            <a:r>
              <a:rPr lang="ko-KR" altLang="en-US" sz="2000" dirty="0"/>
              <a:t>전송 후 </a:t>
            </a:r>
            <a:r>
              <a:rPr lang="en-US" altLang="ko-KR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S_Spawn</a:t>
            </a:r>
            <a:r>
              <a:rPr lang="ko-KR" altLang="en-US" sz="2000" dirty="0"/>
              <a:t>를 전송함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- </a:t>
            </a:r>
            <a:r>
              <a:rPr lang="ko-KR" altLang="en-US" sz="2000" dirty="0"/>
              <a:t>먼저 </a:t>
            </a:r>
            <a:r>
              <a:rPr lang="ko-KR" altLang="en-US" sz="2000" dirty="0" err="1"/>
              <a:t>입장된</a:t>
            </a:r>
            <a:r>
              <a:rPr lang="ko-KR" altLang="en-US" sz="2000" dirty="0"/>
              <a:t> 플레이어가 새로 입장한 플레이어의 정보를 받기위해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  - </a:t>
            </a:r>
            <a:r>
              <a:rPr lang="ko-KR" altLang="en-US" sz="2000" dirty="0"/>
              <a:t>뒤에 </a:t>
            </a:r>
            <a:r>
              <a:rPr lang="ko-KR" altLang="en-US" sz="2000" dirty="0" err="1"/>
              <a:t>입장된</a:t>
            </a:r>
            <a:r>
              <a:rPr lang="ko-KR" altLang="en-US" sz="2000" dirty="0"/>
              <a:t> 플레이어가 먼저 입장한 플레이어의 정보를 받기위해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17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9F6EB6-A317-3F56-F9A6-2B6552AFD837}"/>
              </a:ext>
            </a:extLst>
          </p:cNvPr>
          <p:cNvCxnSpPr>
            <a:stCxn id="7" idx="2"/>
          </p:cNvCxnSpPr>
          <p:nvPr/>
        </p:nvCxnSpPr>
        <p:spPr>
          <a:xfrm flipH="1">
            <a:off x="5309191" y="560718"/>
            <a:ext cx="2190" cy="5847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EEB3BD-CC22-1AFD-510D-19D5208F1119}"/>
              </a:ext>
            </a:extLst>
          </p:cNvPr>
          <p:cNvGrpSpPr/>
          <p:nvPr/>
        </p:nvGrpSpPr>
        <p:grpSpPr>
          <a:xfrm>
            <a:off x="531627" y="645041"/>
            <a:ext cx="1779181" cy="2516372"/>
            <a:chOff x="751367" y="559981"/>
            <a:chExt cx="1779181" cy="251637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6389F55-3FA5-879E-E20F-0C26EDD8F78C}"/>
                </a:ext>
              </a:extLst>
            </p:cNvPr>
            <p:cNvSpPr/>
            <p:nvPr/>
          </p:nvSpPr>
          <p:spPr>
            <a:xfrm>
              <a:off x="751367" y="559981"/>
              <a:ext cx="1779181" cy="2516372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대기실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2B76170-EFE3-D8D5-9931-41EB55EC082B}"/>
                </a:ext>
              </a:extLst>
            </p:cNvPr>
            <p:cNvSpPr/>
            <p:nvPr/>
          </p:nvSpPr>
          <p:spPr>
            <a:xfrm>
              <a:off x="1258185" y="1095153"/>
              <a:ext cx="765544" cy="361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P1</a:t>
              </a:r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28B3EB9-47AD-C893-367C-FC03471522D3}"/>
                </a:ext>
              </a:extLst>
            </p:cNvPr>
            <p:cNvSpPr/>
            <p:nvPr/>
          </p:nvSpPr>
          <p:spPr>
            <a:xfrm>
              <a:off x="1258185" y="1669311"/>
              <a:ext cx="765544" cy="361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P2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C1B001D-E6E1-F748-B397-D1A34676207F}"/>
                </a:ext>
              </a:extLst>
            </p:cNvPr>
            <p:cNvSpPr/>
            <p:nvPr/>
          </p:nvSpPr>
          <p:spPr>
            <a:xfrm>
              <a:off x="1258185" y="2211570"/>
              <a:ext cx="765544" cy="361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P3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8F8703-F406-CA95-146C-75CDF13CD6B2}"/>
              </a:ext>
            </a:extLst>
          </p:cNvPr>
          <p:cNvSpPr txBox="1"/>
          <p:nvPr/>
        </p:nvSpPr>
        <p:spPr>
          <a:xfrm>
            <a:off x="4890977" y="19138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C4234E-9BA6-584C-C719-8D27F2465F63}"/>
              </a:ext>
            </a:extLst>
          </p:cNvPr>
          <p:cNvCxnSpPr>
            <a:cxnSpLocks/>
          </p:cNvCxnSpPr>
          <p:nvPr/>
        </p:nvCxnSpPr>
        <p:spPr>
          <a:xfrm flipV="1">
            <a:off x="1892595" y="1340808"/>
            <a:ext cx="3416596" cy="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2BFA58-95CB-DAB7-6740-C79F58AF3406}"/>
              </a:ext>
            </a:extLst>
          </p:cNvPr>
          <p:cNvSpPr txBox="1"/>
          <p:nvPr/>
        </p:nvSpPr>
        <p:spPr>
          <a:xfrm>
            <a:off x="3239900" y="1525474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S_Enter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91EE51-B1AF-6B50-E220-963921839A38}"/>
              </a:ext>
            </a:extLst>
          </p:cNvPr>
          <p:cNvCxnSpPr>
            <a:cxnSpLocks/>
          </p:cNvCxnSpPr>
          <p:nvPr/>
        </p:nvCxnSpPr>
        <p:spPr>
          <a:xfrm flipH="1">
            <a:off x="1892595" y="154172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685E808-E7F0-B17E-74F7-61889A3DE403}"/>
              </a:ext>
            </a:extLst>
          </p:cNvPr>
          <p:cNvSpPr txBox="1"/>
          <p:nvPr/>
        </p:nvSpPr>
        <p:spPr>
          <a:xfrm>
            <a:off x="3251057" y="1002543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C_Enter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FBCC61D-F3C3-ED66-EDD8-62E4E62E5CBF}"/>
              </a:ext>
            </a:extLst>
          </p:cNvPr>
          <p:cNvCxnSpPr>
            <a:cxnSpLocks/>
          </p:cNvCxnSpPr>
          <p:nvPr/>
        </p:nvCxnSpPr>
        <p:spPr>
          <a:xfrm flipH="1">
            <a:off x="1892595" y="1936227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B239C1-6884-CD11-5A3F-09F546DC9B63}"/>
              </a:ext>
            </a:extLst>
          </p:cNvPr>
          <p:cNvCxnSpPr>
            <a:cxnSpLocks/>
          </p:cNvCxnSpPr>
          <p:nvPr/>
        </p:nvCxnSpPr>
        <p:spPr>
          <a:xfrm flipH="1">
            <a:off x="1899046" y="2466339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418D49-BE27-B17D-724D-919AC012938E}"/>
              </a:ext>
            </a:extLst>
          </p:cNvPr>
          <p:cNvSpPr txBox="1"/>
          <p:nvPr/>
        </p:nvSpPr>
        <p:spPr>
          <a:xfrm>
            <a:off x="3239899" y="1927161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S_Enter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49FB2-797C-952E-3F2F-0D972083D91A}"/>
              </a:ext>
            </a:extLst>
          </p:cNvPr>
          <p:cNvSpPr txBox="1"/>
          <p:nvPr/>
        </p:nvSpPr>
        <p:spPr>
          <a:xfrm>
            <a:off x="3239898" y="2466204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S_Enter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56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7152-3456-C561-0D69-6E32F7A2D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9C76AEF-6901-E6D1-CBF7-107BD776D7C8}"/>
              </a:ext>
            </a:extLst>
          </p:cNvPr>
          <p:cNvCxnSpPr>
            <a:stCxn id="7" idx="2"/>
          </p:cNvCxnSpPr>
          <p:nvPr/>
        </p:nvCxnSpPr>
        <p:spPr>
          <a:xfrm flipH="1">
            <a:off x="5309191" y="560718"/>
            <a:ext cx="2190" cy="5847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B26F23FF-5579-D24E-5779-E407A32CF01F}"/>
              </a:ext>
            </a:extLst>
          </p:cNvPr>
          <p:cNvGrpSpPr/>
          <p:nvPr/>
        </p:nvGrpSpPr>
        <p:grpSpPr>
          <a:xfrm>
            <a:off x="531627" y="645041"/>
            <a:ext cx="1779181" cy="3254670"/>
            <a:chOff x="751367" y="559981"/>
            <a:chExt cx="1779181" cy="325467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F3B6101B-8F26-FDDA-D22C-B2506833987C}"/>
                </a:ext>
              </a:extLst>
            </p:cNvPr>
            <p:cNvSpPr/>
            <p:nvPr/>
          </p:nvSpPr>
          <p:spPr>
            <a:xfrm>
              <a:off x="751367" y="559981"/>
              <a:ext cx="1779181" cy="325467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대기실</a:t>
              </a:r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D629D76B-3C8F-EB48-B9B5-852084E77E61}"/>
                </a:ext>
              </a:extLst>
            </p:cNvPr>
            <p:cNvSpPr/>
            <p:nvPr/>
          </p:nvSpPr>
          <p:spPr>
            <a:xfrm>
              <a:off x="1258185" y="1095153"/>
              <a:ext cx="765544" cy="361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P1</a:t>
              </a:r>
              <a:endParaRPr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BB3547-935F-77E1-F9A1-7B2E95EF72C4}"/>
                </a:ext>
              </a:extLst>
            </p:cNvPr>
            <p:cNvSpPr/>
            <p:nvPr/>
          </p:nvSpPr>
          <p:spPr>
            <a:xfrm>
              <a:off x="1249171" y="2131116"/>
              <a:ext cx="765544" cy="361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P2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23BEA33-18A8-0F9E-3F5B-785557B25CB7}"/>
                </a:ext>
              </a:extLst>
            </p:cNvPr>
            <p:cNvSpPr/>
            <p:nvPr/>
          </p:nvSpPr>
          <p:spPr>
            <a:xfrm>
              <a:off x="1262032" y="3013045"/>
              <a:ext cx="765544" cy="3615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P3</a:t>
              </a:r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2B278D-CE9C-4B49-3B95-16D8AB5A9892}"/>
              </a:ext>
            </a:extLst>
          </p:cNvPr>
          <p:cNvSpPr txBox="1"/>
          <p:nvPr/>
        </p:nvSpPr>
        <p:spPr>
          <a:xfrm>
            <a:off x="4890977" y="191386"/>
            <a:ext cx="84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16E468-CE04-19EE-B6AF-788A9F29FB49}"/>
              </a:ext>
            </a:extLst>
          </p:cNvPr>
          <p:cNvCxnSpPr>
            <a:cxnSpLocks/>
          </p:cNvCxnSpPr>
          <p:nvPr/>
        </p:nvCxnSpPr>
        <p:spPr>
          <a:xfrm flipV="1">
            <a:off x="1892595" y="1340808"/>
            <a:ext cx="3416596" cy="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F6B4310-ADFA-B95E-73C3-67AD3A39DD2D}"/>
              </a:ext>
            </a:extLst>
          </p:cNvPr>
          <p:cNvCxnSpPr>
            <a:cxnSpLocks/>
          </p:cNvCxnSpPr>
          <p:nvPr/>
        </p:nvCxnSpPr>
        <p:spPr>
          <a:xfrm flipH="1">
            <a:off x="1892595" y="154172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46E579-4179-D1B7-7978-5DF93BDE1D6F}"/>
              </a:ext>
            </a:extLst>
          </p:cNvPr>
          <p:cNvSpPr txBox="1"/>
          <p:nvPr/>
        </p:nvSpPr>
        <p:spPr>
          <a:xfrm>
            <a:off x="2936204" y="1083967"/>
            <a:ext cx="168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en-US" altLang="ko-KR" sz="1200" dirty="0" err="1"/>
              <a:t>C_EnterGameFinish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1CBCF-7E3D-520C-8D90-BACE84EFB565}"/>
              </a:ext>
            </a:extLst>
          </p:cNvPr>
          <p:cNvSpPr txBox="1"/>
          <p:nvPr/>
        </p:nvSpPr>
        <p:spPr>
          <a:xfrm>
            <a:off x="2574393" y="1490445"/>
            <a:ext cx="237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C_EnterGameFinish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S_Spawn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19EC3-A3E2-6015-6AF0-A41A7A2E1DD0}"/>
              </a:ext>
            </a:extLst>
          </p:cNvPr>
          <p:cNvCxnSpPr>
            <a:cxnSpLocks/>
          </p:cNvCxnSpPr>
          <p:nvPr/>
        </p:nvCxnSpPr>
        <p:spPr>
          <a:xfrm flipV="1">
            <a:off x="1892595" y="2311918"/>
            <a:ext cx="3416596" cy="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417ADB5-EBF2-584B-10C3-78E95D86BE77}"/>
              </a:ext>
            </a:extLst>
          </p:cNvPr>
          <p:cNvCxnSpPr>
            <a:cxnSpLocks/>
          </p:cNvCxnSpPr>
          <p:nvPr/>
        </p:nvCxnSpPr>
        <p:spPr>
          <a:xfrm flipH="1">
            <a:off x="1892595" y="251283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4EE798-0C90-0BAE-F11B-3E3B622C3369}"/>
              </a:ext>
            </a:extLst>
          </p:cNvPr>
          <p:cNvSpPr txBox="1"/>
          <p:nvPr/>
        </p:nvSpPr>
        <p:spPr>
          <a:xfrm>
            <a:off x="2936204" y="2055077"/>
            <a:ext cx="168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en-US" altLang="ko-KR" sz="1200" dirty="0" err="1"/>
              <a:t>C_EnterGameFinish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C62F9-2C98-286D-0083-0ADE2260E971}"/>
              </a:ext>
            </a:extLst>
          </p:cNvPr>
          <p:cNvSpPr txBox="1"/>
          <p:nvPr/>
        </p:nvSpPr>
        <p:spPr>
          <a:xfrm>
            <a:off x="2574393" y="2461555"/>
            <a:ext cx="237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C_EnterGameFinish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S_Spawn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CCC62F-3A3A-8F12-9CA2-EA518FE04D72}"/>
              </a:ext>
            </a:extLst>
          </p:cNvPr>
          <p:cNvCxnSpPr>
            <a:cxnSpLocks/>
          </p:cNvCxnSpPr>
          <p:nvPr/>
        </p:nvCxnSpPr>
        <p:spPr>
          <a:xfrm flipV="1">
            <a:off x="1871632" y="3185719"/>
            <a:ext cx="3416596" cy="20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9FCB67-63F6-B8DA-800B-AD4F82E12A6D}"/>
              </a:ext>
            </a:extLst>
          </p:cNvPr>
          <p:cNvCxnSpPr>
            <a:cxnSpLocks/>
          </p:cNvCxnSpPr>
          <p:nvPr/>
        </p:nvCxnSpPr>
        <p:spPr>
          <a:xfrm flipH="1">
            <a:off x="1871632" y="3386631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B3C628-DBF0-F4B1-56B1-68822C1C6DD4}"/>
              </a:ext>
            </a:extLst>
          </p:cNvPr>
          <p:cNvSpPr txBox="1"/>
          <p:nvPr/>
        </p:nvSpPr>
        <p:spPr>
          <a:xfrm>
            <a:off x="2915241" y="2928878"/>
            <a:ext cx="168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en-US" altLang="ko-KR" sz="1200" dirty="0" err="1"/>
              <a:t>C_EnterGameFinish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1593F-7990-31C9-4882-552C0364D6A5}"/>
              </a:ext>
            </a:extLst>
          </p:cNvPr>
          <p:cNvSpPr txBox="1"/>
          <p:nvPr/>
        </p:nvSpPr>
        <p:spPr>
          <a:xfrm>
            <a:off x="2553430" y="3335356"/>
            <a:ext cx="237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C_EnterGameFinish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S_Spawn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0993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205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게임씬 접속 스크립트</vt:lpstr>
      <vt:lpstr>변경사항</vt:lpstr>
      <vt:lpstr>게임 접속 플로우는 ‘Share/0. 진행 플로우/게임 플로우‘ 문서 참조. </vt:lpstr>
      <vt:lpstr>1. 게임 대기실 화면에서 [StartGame] 버튼을 누른다면 C_EnterGame 패킷 전송.  2. 서버에서 같은 방에 있는 유저에게 S_EnterGame 전송.  3. S_EnterGame을 받은 유저는 게임씬으로 이동. ( 로딩 -&gt; 인게임 )  4. 게임씬으로 이동후 씬 로딩이 완료 되었다면. C_EnterGameFinish 전송.  5. S_EnterGameFinish 전송 후 S_Spawn를 전송함.   - 먼저 입장된 플레이어가 새로 입장한 플레이어의 정보를 받기위해.   - 뒤에 입장된 플레이어가 먼저 입장한 플레이어의 정보를 받기위해.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TaeHwan An</dc:creator>
  <cp:lastModifiedBy>TaeHwan An</cp:lastModifiedBy>
  <cp:revision>37</cp:revision>
  <dcterms:created xsi:type="dcterms:W3CDTF">2025-02-23T05:51:06Z</dcterms:created>
  <dcterms:modified xsi:type="dcterms:W3CDTF">2025-02-23T06:16:24Z</dcterms:modified>
</cp:coreProperties>
</file>