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7" r:id="rId21"/>
    <p:sldId id="275" r:id="rId22"/>
    <p:sldId id="278" r:id="rId23"/>
    <p:sldId id="281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B5113-EBE5-FEE3-FCA2-55FF8C6B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AECE3-E422-8CAC-2023-67DA87681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F36F1-6151-9EF4-7549-64257FA3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3F639-C02F-E80D-0240-F28F1B04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267C2-4C2F-6146-F3DA-C9AE3784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3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E8934-92EB-12B8-E118-957306B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F8C66-4329-FBB0-3A49-3AE123DD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6FE0C-0A86-6EEC-BF47-19B78C63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08D2C-0DD5-02EE-0985-4298FD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8FC6-53E3-6373-D94D-C601C9C8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4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526024-A2D2-8621-6EBE-C26947551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AD2A1-3141-17E3-20F4-64032F3D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22C38-3E38-A62B-AE05-EAEFD413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33C7A-3108-7EB8-846E-59785A2C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4E0E9-A0CB-944A-BA20-947EF8C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7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750B-FF38-5138-6BE4-949A9658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7D5B5-665D-702C-F6E2-2041F254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1673-0759-4467-5C9D-D9D2062B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190DD-B802-2A73-DAC6-A8D1C080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D0481-0BE7-D142-50CB-B80FF53F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87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0E4D6-646F-CDB9-4C0D-651D8BAA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33EFD-3CAA-0CF5-A271-EF3E5857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A1294-D592-3AAF-AD5E-98D44E4A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0BBD5-72FA-9B63-DFF0-18802F2B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DE358-E599-10CC-34A4-69C837B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1C97-5264-17D4-5CCE-AA5ADE33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30749-CBA1-6806-CF4D-E9301F82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A129A-02DB-8E20-775D-DC1F9B4D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8918E-2F25-01F4-BD94-8EA0312B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1B82A-0485-1B96-EB67-570399C7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8C54E-31C7-3A20-BE93-A93D54E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9F2B-E293-A07D-73D6-A2320FE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46DFD-896D-23DE-4440-0D8A9B75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3E964-7A70-3064-AB7F-4BBE2EAD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4C9923-295B-A6E0-B5E0-3F99BE50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145A0-B277-8BF9-E3D8-2D2837D6E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9811D0-02C2-DDC7-2462-BAE24071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B144D1-E7D5-601B-99E7-116E58AF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F63403-E8FB-2394-9B36-91CCC025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38F1C-48EC-432F-BE39-E93B1FE5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46E3AE-84F8-5721-1ADF-27FEEBF9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21451-DB41-EC16-5092-8AEBEE5D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F0BD8-5A11-BD60-8432-58DEEAEE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35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EC632-0E0D-D9E8-C42F-9CB9AD17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80EDD-D007-8B5F-1F7B-E8D60B0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57834-CCDC-4684-FB93-8AACB7BD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2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BD4C1-3871-D841-E886-9F6B299C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3CF91-557E-8B14-A04E-A92E17FA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09BD3-6E37-CA6E-2643-3B8A28CD3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9C100-CABB-0C3A-77A9-4A9FE1FB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CCD7B-4F8B-1957-9DE2-AA5E4E58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0748F-A63A-68CF-268A-C0C20A1A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8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651D6-3BD8-C8C6-9326-A5467C91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85FADC-485C-E34C-E832-DFE9EC5D7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2A92C-905A-2C9D-F92C-97EC035C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50E60-7407-E1E7-BE38-09EA6143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AA02B-C0D7-043C-7E75-909A6A16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402FE-9710-05A2-0A88-A45787A8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22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AC6E72-A152-6D0D-844C-67241D46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69F8-94F0-71BF-CC55-5294032E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DE3AA-E1AB-7EDE-ABE8-6C550264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B4663-333D-49F0-AE30-EF1DADFC541D}" type="datetimeFigureOut">
              <a:rPr lang="ko-KR" altLang="en-US" smtClean="0"/>
              <a:t>2025-03-09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D7668-E48A-86F2-C4FE-9850DA0B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7FABE-7C6B-5EF5-0ED3-5E50190CA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1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BBBB-0452-C7AE-64A9-F1D4102C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 err="1"/>
              <a:t>인게임</a:t>
            </a:r>
            <a:r>
              <a:rPr lang="ko-KR" altLang="en-US" sz="4000" dirty="0"/>
              <a:t> 몬스터 </a:t>
            </a:r>
            <a:r>
              <a:rPr lang="ko-KR" altLang="en-US" sz="4000" dirty="0" err="1"/>
              <a:t>스폰처리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00475-EF5C-3F2E-F23F-CD8D2A629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규칙 정의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몬스터 이동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240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4CA1F-51B5-A6A8-C2D7-F78CC354D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298E9-C9DC-8F93-2198-FF983882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394BB-0D04-79E7-94EF-18EFFD42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AF946A-A106-57FA-D1D5-A921EE277B75}"/>
              </a:ext>
            </a:extLst>
          </p:cNvPr>
          <p:cNvCxnSpPr/>
          <p:nvPr/>
        </p:nvCxnSpPr>
        <p:spPr>
          <a:xfrm>
            <a:off x="3154373" y="2835254"/>
            <a:ext cx="7180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B402A0-7EC7-34A5-15B9-77A4F34C4803}"/>
              </a:ext>
            </a:extLst>
          </p:cNvPr>
          <p:cNvSpPr txBox="1"/>
          <p:nvPr/>
        </p:nvSpPr>
        <p:spPr>
          <a:xfrm>
            <a:off x="3206536" y="29120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objectList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9CA8-1D23-4EB3-8210-7B444F9F413A}"/>
              </a:ext>
            </a:extLst>
          </p:cNvPr>
          <p:cNvSpPr txBox="1"/>
          <p:nvPr/>
        </p:nvSpPr>
        <p:spPr>
          <a:xfrm>
            <a:off x="908680" y="1427231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소환에서만 </a:t>
            </a:r>
            <a:r>
              <a:rPr lang="ko-KR" altLang="en-US" dirty="0" err="1"/>
              <a:t>쓰는것이</a:t>
            </a:r>
            <a:r>
              <a:rPr lang="ko-KR" altLang="en-US" dirty="0"/>
              <a:t> 아니기때문에 변수 이름 변경</a:t>
            </a:r>
          </a:p>
        </p:txBody>
      </p:sp>
    </p:spTree>
    <p:extLst>
      <p:ext uri="{BB962C8B-B14F-4D97-AF65-F5344CB8AC3E}">
        <p14:creationId xmlns:p14="http://schemas.microsoft.com/office/powerpoint/2010/main" val="309313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20A1-D906-87B8-906E-7D0E3FB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37289-4C4B-4DF9-7CAF-B951D243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AD79D-B34A-533C-4F98-59B1CBAA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575FA3-5D40-0DF9-242E-ABE2E875DEF3}"/>
              </a:ext>
            </a:extLst>
          </p:cNvPr>
          <p:cNvCxnSpPr/>
          <p:nvPr/>
        </p:nvCxnSpPr>
        <p:spPr>
          <a:xfrm>
            <a:off x="3154373" y="2835254"/>
            <a:ext cx="7180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623295-34E8-88E7-76DF-3DBC9FA1B39E}"/>
              </a:ext>
            </a:extLst>
          </p:cNvPr>
          <p:cNvSpPr txBox="1"/>
          <p:nvPr/>
        </p:nvSpPr>
        <p:spPr>
          <a:xfrm>
            <a:off x="3206536" y="29120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objectList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5BAAB9-86A8-D54C-7335-D6C40146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79" y="3608511"/>
            <a:ext cx="3639058" cy="16099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AF5B9E-B1CC-34C3-49C9-478A71A32094}"/>
              </a:ext>
            </a:extLst>
          </p:cNvPr>
          <p:cNvCxnSpPr/>
          <p:nvPr/>
        </p:nvCxnSpPr>
        <p:spPr>
          <a:xfrm>
            <a:off x="2732972" y="2912068"/>
            <a:ext cx="562550" cy="88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9D0F9-8DCB-4FF5-D1F3-CB88C797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B484-CD20-11BD-AC74-932BA4FF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CA9EF067-87AE-9834-A6EB-0F3801E1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033" y="1948992"/>
            <a:ext cx="4048690" cy="1962424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973B58-7061-74E1-63DE-1B02F193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76B76B-A1BF-DEE6-A6B7-254773BC955B}"/>
              </a:ext>
            </a:extLst>
          </p:cNvPr>
          <p:cNvCxnSpPr/>
          <p:nvPr/>
        </p:nvCxnSpPr>
        <p:spPr>
          <a:xfrm>
            <a:off x="3154373" y="2835254"/>
            <a:ext cx="7180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61637C-7566-764F-8C32-3CAD36447350}"/>
              </a:ext>
            </a:extLst>
          </p:cNvPr>
          <p:cNvSpPr txBox="1"/>
          <p:nvPr/>
        </p:nvSpPr>
        <p:spPr>
          <a:xfrm>
            <a:off x="3206536" y="29120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objectList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65092F-150F-0CAD-3000-CC4347EC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79" y="3608511"/>
            <a:ext cx="3639058" cy="160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983BA9-832D-54EC-CA3C-1884CA5E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577" y="4312559"/>
            <a:ext cx="3077004" cy="219105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3D8EB6-8C47-3DA9-9710-D144D56D42F3}"/>
              </a:ext>
            </a:extLst>
          </p:cNvPr>
          <p:cNvCxnSpPr/>
          <p:nvPr/>
        </p:nvCxnSpPr>
        <p:spPr>
          <a:xfrm>
            <a:off x="2732972" y="2912068"/>
            <a:ext cx="562550" cy="88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D9E80A-D70F-447A-D777-658C314FEB02}"/>
              </a:ext>
            </a:extLst>
          </p:cNvPr>
          <p:cNvCxnSpPr/>
          <p:nvPr/>
        </p:nvCxnSpPr>
        <p:spPr>
          <a:xfrm flipV="1">
            <a:off x="4737697" y="4479946"/>
            <a:ext cx="1270341" cy="39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66DB74-1B10-E83B-EAEF-5329C689486D}"/>
              </a:ext>
            </a:extLst>
          </p:cNvPr>
          <p:cNvCxnSpPr/>
          <p:nvPr/>
        </p:nvCxnSpPr>
        <p:spPr>
          <a:xfrm flipV="1">
            <a:off x="5119814" y="2160193"/>
            <a:ext cx="655021" cy="2319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3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7C50-8EB5-9ECB-1591-DB61E0DF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3DC8-40F4-B6A0-78C9-25E62841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D0311E42-D8D8-8263-8760-D61599F19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033" y="1948992"/>
            <a:ext cx="4048690" cy="1962424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60139B-38F7-B86C-2BE7-093F6919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512F1C-D80C-FAAB-C634-4C0B2AFC186A}"/>
              </a:ext>
            </a:extLst>
          </p:cNvPr>
          <p:cNvCxnSpPr/>
          <p:nvPr/>
        </p:nvCxnSpPr>
        <p:spPr>
          <a:xfrm>
            <a:off x="3154373" y="2835254"/>
            <a:ext cx="7180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23876C-B641-0AAF-64A5-3408DF3D0F14}"/>
              </a:ext>
            </a:extLst>
          </p:cNvPr>
          <p:cNvSpPr txBox="1"/>
          <p:nvPr/>
        </p:nvSpPr>
        <p:spPr>
          <a:xfrm>
            <a:off x="3206536" y="29120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objectList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DB57DE-B68A-E2B3-830C-93A2E4D0E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79" y="3608511"/>
            <a:ext cx="3639058" cy="160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B00038-F88F-9543-5BD4-80A4B39BF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577" y="4312559"/>
            <a:ext cx="3077004" cy="219105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6A5105-AE44-36FA-4553-4EDA4C5C4F94}"/>
              </a:ext>
            </a:extLst>
          </p:cNvPr>
          <p:cNvCxnSpPr/>
          <p:nvPr/>
        </p:nvCxnSpPr>
        <p:spPr>
          <a:xfrm>
            <a:off x="2732972" y="2912068"/>
            <a:ext cx="562550" cy="88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2D7364-736A-74BD-93A1-99EF8E72077C}"/>
              </a:ext>
            </a:extLst>
          </p:cNvPr>
          <p:cNvCxnSpPr/>
          <p:nvPr/>
        </p:nvCxnSpPr>
        <p:spPr>
          <a:xfrm flipV="1">
            <a:off x="4737697" y="4479946"/>
            <a:ext cx="1270341" cy="39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DAB00E-26B4-DA71-7099-D92736A2EAF9}"/>
              </a:ext>
            </a:extLst>
          </p:cNvPr>
          <p:cNvCxnSpPr/>
          <p:nvPr/>
        </p:nvCxnSpPr>
        <p:spPr>
          <a:xfrm flipV="1">
            <a:off x="5119814" y="2160193"/>
            <a:ext cx="655021" cy="2319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FBBE63-10EB-6397-61D8-2AA87D6DF6A4}"/>
              </a:ext>
            </a:extLst>
          </p:cNvPr>
          <p:cNvSpPr txBox="1"/>
          <p:nvPr/>
        </p:nvSpPr>
        <p:spPr>
          <a:xfrm>
            <a:off x="2539853" y="5199223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- Player,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4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50C6-8B89-E8A7-CFAE-76A53B35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40C4-6AF6-D7FB-9108-873170F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F7DE8D-1624-B1A5-BF40-23B8E9EC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2254771"/>
            <a:ext cx="3639058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9ADF0-1B6B-CBBB-1ED8-B59DAA0E98B2}"/>
              </a:ext>
            </a:extLst>
          </p:cNvPr>
          <p:cNvSpPr txBox="1"/>
          <p:nvPr/>
        </p:nvSpPr>
        <p:spPr>
          <a:xfrm>
            <a:off x="1716677" y="3567681"/>
            <a:ext cx="22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Player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B6AE0-C03B-A27E-D54B-B41F9CE9D616}"/>
              </a:ext>
            </a:extLst>
          </p:cNvPr>
          <p:cNvSpPr txBox="1"/>
          <p:nvPr/>
        </p:nvSpPr>
        <p:spPr>
          <a:xfrm>
            <a:off x="1925260" y="188543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</a:t>
            </a:r>
            <a:r>
              <a:rPr lang="ko-KR" altLang="en-US" dirty="0" err="1"/>
              <a:t>소환시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76FE3-BD9B-CE26-75B0-584B58BA56D3}"/>
              </a:ext>
            </a:extLst>
          </p:cNvPr>
          <p:cNvSpPr txBox="1"/>
          <p:nvPr/>
        </p:nvSpPr>
        <p:spPr>
          <a:xfrm>
            <a:off x="4093321" y="305974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3E4434-28DC-33B5-FA57-15C754FE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76" y="2254771"/>
            <a:ext cx="3639058" cy="1609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285E61-ECFB-339F-7DE4-33ABFDAEE8F9}"/>
              </a:ext>
            </a:extLst>
          </p:cNvPr>
          <p:cNvSpPr txBox="1"/>
          <p:nvPr/>
        </p:nvSpPr>
        <p:spPr>
          <a:xfrm>
            <a:off x="6876798" y="356768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0E79E-10C9-0F35-7D8B-D8030C7CFFE4}"/>
              </a:ext>
            </a:extLst>
          </p:cNvPr>
          <p:cNvSpPr txBox="1"/>
          <p:nvPr/>
        </p:nvSpPr>
        <p:spPr>
          <a:xfrm>
            <a:off x="7085381" y="18854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소환시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F3C3FD-2678-D70D-F338-67BA2A33CADE}"/>
              </a:ext>
            </a:extLst>
          </p:cNvPr>
          <p:cNvSpPr txBox="1"/>
          <p:nvPr/>
        </p:nvSpPr>
        <p:spPr>
          <a:xfrm>
            <a:off x="9253442" y="305974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9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41C5C-027A-5CD1-3E01-DF55D3E87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CA4B2-5662-A9DC-9536-D90C715F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82F162-E604-719C-9411-064D9953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2254771"/>
            <a:ext cx="3639058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E39F3-67CB-E564-EB4D-25BCC7694815}"/>
              </a:ext>
            </a:extLst>
          </p:cNvPr>
          <p:cNvSpPr txBox="1"/>
          <p:nvPr/>
        </p:nvSpPr>
        <p:spPr>
          <a:xfrm>
            <a:off x="1716677" y="356768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73C02-237F-2389-EB00-FB26133B6265}"/>
              </a:ext>
            </a:extLst>
          </p:cNvPr>
          <p:cNvSpPr txBox="1"/>
          <p:nvPr/>
        </p:nvSpPr>
        <p:spPr>
          <a:xfrm>
            <a:off x="984136" y="1603397"/>
            <a:ext cx="99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머큐리 식별자 뿐만 아니라 정보 식별자</a:t>
            </a:r>
            <a:r>
              <a:rPr lang="en-US" altLang="ko-KR" dirty="0"/>
              <a:t>( </a:t>
            </a:r>
            <a:r>
              <a:rPr lang="ko-KR" altLang="en-US" dirty="0"/>
              <a:t>프로젝트에 맞게 명명 필요 </a:t>
            </a:r>
            <a:r>
              <a:rPr lang="en-US" altLang="ko-KR" dirty="0"/>
              <a:t>)</a:t>
            </a:r>
            <a:r>
              <a:rPr lang="ko-KR" altLang="en-US" dirty="0"/>
              <a:t>도 세팅을 하도록 추가함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631A-A6D9-1AEE-95E7-8BAD7CDB5076}"/>
              </a:ext>
            </a:extLst>
          </p:cNvPr>
          <p:cNvSpPr txBox="1"/>
          <p:nvPr/>
        </p:nvSpPr>
        <p:spPr>
          <a:xfrm>
            <a:off x="4093321" y="305974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84E4A-44BF-F7A5-76DB-CA94A196DFBB}"/>
              </a:ext>
            </a:extLst>
          </p:cNvPr>
          <p:cNvSpPr txBox="1"/>
          <p:nvPr/>
        </p:nvSpPr>
        <p:spPr>
          <a:xfrm>
            <a:off x="1716677" y="393701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Uint32 </a:t>
            </a:r>
            <a:r>
              <a:rPr lang="en-US" altLang="ko-KR" dirty="0" err="1">
                <a:solidFill>
                  <a:srgbClr val="002060"/>
                </a:solidFill>
              </a:rPr>
              <a:t>infoId</a:t>
            </a:r>
            <a:r>
              <a:rPr lang="en-US" altLang="ko-KR" dirty="0">
                <a:solidFill>
                  <a:srgbClr val="002060"/>
                </a:solidFill>
              </a:rPr>
              <a:t> = 4;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4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310B2-9CEC-A91C-203C-756865E7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13715-B761-07BA-C7A0-13F0189A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패킷과 데이터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0A4699-C893-A76E-FFFA-95CB88F6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2254771"/>
            <a:ext cx="3639058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20D8B-9BAF-32C1-F57E-329BF9D828F3}"/>
              </a:ext>
            </a:extLst>
          </p:cNvPr>
          <p:cNvSpPr txBox="1"/>
          <p:nvPr/>
        </p:nvSpPr>
        <p:spPr>
          <a:xfrm>
            <a:off x="1716677" y="356768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30F1B-F62E-0D45-C6D6-9153D8958B40}"/>
              </a:ext>
            </a:extLst>
          </p:cNvPr>
          <p:cNvSpPr txBox="1"/>
          <p:nvPr/>
        </p:nvSpPr>
        <p:spPr>
          <a:xfrm>
            <a:off x="4093321" y="305974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12715-3E31-EF5E-35F3-4B0B7084659E}"/>
              </a:ext>
            </a:extLst>
          </p:cNvPr>
          <p:cNvSpPr txBox="1"/>
          <p:nvPr/>
        </p:nvSpPr>
        <p:spPr>
          <a:xfrm>
            <a:off x="1716677" y="393701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Uint32 </a:t>
            </a:r>
            <a:r>
              <a:rPr lang="en-US" altLang="ko-KR" dirty="0" err="1">
                <a:solidFill>
                  <a:srgbClr val="002060"/>
                </a:solidFill>
              </a:rPr>
              <a:t>infoId</a:t>
            </a:r>
            <a:r>
              <a:rPr lang="en-US" altLang="ko-KR" dirty="0">
                <a:solidFill>
                  <a:srgbClr val="002060"/>
                </a:solidFill>
              </a:rPr>
              <a:t>;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208C5A-DBBA-2D8C-4E32-BE0BBED0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35" y="2130929"/>
            <a:ext cx="6668431" cy="185763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52D4421-276F-6B02-47F3-BBA2193D6474}"/>
              </a:ext>
            </a:extLst>
          </p:cNvPr>
          <p:cNvCxnSpPr/>
          <p:nvPr/>
        </p:nvCxnSpPr>
        <p:spPr>
          <a:xfrm flipV="1">
            <a:off x="3608505" y="2534545"/>
            <a:ext cx="2313616" cy="1587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5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987F-BCD4-3B69-8A3F-DCC3C208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5459F-08DA-9341-50F5-96904E69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</a:t>
            </a:r>
            <a:r>
              <a:rPr lang="ko-KR" altLang="en-US" dirty="0" err="1"/>
              <a:t>고블린이어도</a:t>
            </a:r>
            <a:r>
              <a:rPr lang="ko-KR" altLang="en-US" dirty="0"/>
              <a:t> 다른 머큐리 식별자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2C6BAC-EE45-54F0-FBB3-8651AB68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2254771"/>
            <a:ext cx="3639058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75272-B1F1-D39E-53DA-259512EA06C9}"/>
              </a:ext>
            </a:extLst>
          </p:cNvPr>
          <p:cNvSpPr txBox="1"/>
          <p:nvPr/>
        </p:nvSpPr>
        <p:spPr>
          <a:xfrm>
            <a:off x="1716677" y="356768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54DD4-A757-8104-B727-34B69106D336}"/>
              </a:ext>
            </a:extLst>
          </p:cNvPr>
          <p:cNvSpPr txBox="1"/>
          <p:nvPr/>
        </p:nvSpPr>
        <p:spPr>
          <a:xfrm>
            <a:off x="1716677" y="393701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Uint32 </a:t>
            </a:r>
            <a:r>
              <a:rPr lang="en-US" altLang="ko-KR" dirty="0" err="1">
                <a:solidFill>
                  <a:srgbClr val="002060"/>
                </a:solidFill>
              </a:rPr>
              <a:t>infoId</a:t>
            </a:r>
            <a:r>
              <a:rPr lang="en-US" altLang="ko-KR" dirty="0">
                <a:solidFill>
                  <a:srgbClr val="002060"/>
                </a:solidFill>
              </a:rPr>
              <a:t> = 1;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EBAEB-50FB-D53F-4195-FE45B35D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35" y="2130929"/>
            <a:ext cx="6668431" cy="185763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EB719D-0A28-F6D7-DA55-E4B22D8AA99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773650" y="3299784"/>
            <a:ext cx="2430035" cy="821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A068FF-C1B7-CACF-2754-116FA3DBB8DF}"/>
              </a:ext>
            </a:extLst>
          </p:cNvPr>
          <p:cNvSpPr txBox="1"/>
          <p:nvPr/>
        </p:nvSpPr>
        <p:spPr>
          <a:xfrm>
            <a:off x="2814091" y="28290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1000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08F7C-0F3D-B130-67CB-5B2B2230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12" y="4428804"/>
            <a:ext cx="3639058" cy="1609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4ED56D-1D7C-F45F-665B-DE522B5164C6}"/>
              </a:ext>
            </a:extLst>
          </p:cNvPr>
          <p:cNvSpPr txBox="1"/>
          <p:nvPr/>
        </p:nvSpPr>
        <p:spPr>
          <a:xfrm>
            <a:off x="1795434" y="5741714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CC7FC-D187-DF96-4082-05D1CD1E921B}"/>
              </a:ext>
            </a:extLst>
          </p:cNvPr>
          <p:cNvSpPr txBox="1"/>
          <p:nvPr/>
        </p:nvSpPr>
        <p:spPr>
          <a:xfrm>
            <a:off x="1795434" y="61110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Uint32 </a:t>
            </a:r>
            <a:r>
              <a:rPr lang="en-US" altLang="ko-KR" dirty="0" err="1">
                <a:solidFill>
                  <a:srgbClr val="002060"/>
                </a:solidFill>
              </a:rPr>
              <a:t>infoId</a:t>
            </a:r>
            <a:r>
              <a:rPr lang="en-US" altLang="ko-KR" dirty="0">
                <a:solidFill>
                  <a:srgbClr val="002060"/>
                </a:solidFill>
              </a:rPr>
              <a:t> = 1;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BF25C-4C04-5B31-ED39-DBF556925904}"/>
              </a:ext>
            </a:extLst>
          </p:cNvPr>
          <p:cNvSpPr txBox="1"/>
          <p:nvPr/>
        </p:nvSpPr>
        <p:spPr>
          <a:xfrm>
            <a:off x="2892848" y="50030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1001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6D82E-7398-3993-0DEC-B2AEF7C3712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52407" y="3361402"/>
            <a:ext cx="2415591" cy="2934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7F5E18-597B-A8A3-B2DF-5D98296AD687}"/>
              </a:ext>
            </a:extLst>
          </p:cNvPr>
          <p:cNvSpPr txBox="1"/>
          <p:nvPr/>
        </p:nvSpPr>
        <p:spPr>
          <a:xfrm>
            <a:off x="4061991" y="3075890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D3CAE-2585-E63A-9DF5-4037431F8356}"/>
              </a:ext>
            </a:extLst>
          </p:cNvPr>
          <p:cNvSpPr txBox="1"/>
          <p:nvPr/>
        </p:nvSpPr>
        <p:spPr>
          <a:xfrm>
            <a:off x="4155049" y="5258471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6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C929A-BF44-58DB-C389-5EDAA304F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9B717-479D-0CE8-BC6F-FF33D81B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프리펩으로</a:t>
            </a:r>
            <a:r>
              <a:rPr lang="ko-KR" altLang="en-US" dirty="0"/>
              <a:t> 소환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EB75E-C8AD-F869-1DEA-8FC74D85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1" y="2045012"/>
            <a:ext cx="6668431" cy="1857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B36A8-6B1E-254C-2AE1-2CD1EAF700AC}"/>
              </a:ext>
            </a:extLst>
          </p:cNvPr>
          <p:cNvSpPr txBox="1"/>
          <p:nvPr/>
        </p:nvSpPr>
        <p:spPr>
          <a:xfrm>
            <a:off x="7198600" y="239953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프리펩</a:t>
            </a:r>
            <a:r>
              <a:rPr lang="ko-KR" altLang="en-US" dirty="0">
                <a:solidFill>
                  <a:srgbClr val="FF0000"/>
                </a:solidFill>
              </a:rPr>
              <a:t> 이름 정의</a:t>
            </a:r>
          </a:p>
        </p:txBody>
      </p:sp>
    </p:spTree>
    <p:extLst>
      <p:ext uri="{BB962C8B-B14F-4D97-AF65-F5344CB8AC3E}">
        <p14:creationId xmlns:p14="http://schemas.microsoft.com/office/powerpoint/2010/main" val="401163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71E4D-EAB9-26F3-3819-2037B56FA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DD9D5-12D1-B905-3C0E-E22CD088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디스폰</a:t>
            </a:r>
            <a:r>
              <a:rPr lang="ko-KR" altLang="en-US" dirty="0"/>
              <a:t> 패킷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E42CFD-3DC3-1680-3615-909F7735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6" y="2227051"/>
            <a:ext cx="3038899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A45F5-FC25-5137-E127-D11AF2A20E6B}"/>
              </a:ext>
            </a:extLst>
          </p:cNvPr>
          <p:cNvSpPr txBox="1"/>
          <p:nvPr/>
        </p:nvSpPr>
        <p:spPr>
          <a:xfrm>
            <a:off x="984136" y="1603397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스폰을</a:t>
            </a:r>
            <a:r>
              <a:rPr lang="ko-KR" altLang="en-US" dirty="0"/>
              <a:t> 삭제할 머큐리 식별자 리스트 전송</a:t>
            </a:r>
          </a:p>
        </p:txBody>
      </p:sp>
    </p:spTree>
    <p:extLst>
      <p:ext uri="{BB962C8B-B14F-4D97-AF65-F5344CB8AC3E}">
        <p14:creationId xmlns:p14="http://schemas.microsoft.com/office/powerpoint/2010/main" val="25286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E2569-4A5D-ACF8-4F13-99906130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8A8B0-D7E2-0BE4-6363-FA346128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25.03.06_</a:t>
            </a:r>
            <a:r>
              <a:rPr lang="ko-KR" altLang="en-US" dirty="0"/>
              <a:t>초안작성</a:t>
            </a:r>
            <a:r>
              <a:rPr lang="en-US" altLang="ko-KR" dirty="0"/>
              <a:t>_</a:t>
            </a:r>
            <a:r>
              <a:rPr lang="ko-KR" altLang="en-US" dirty="0"/>
              <a:t>안태환</a:t>
            </a:r>
          </a:p>
        </p:txBody>
      </p:sp>
    </p:spTree>
    <p:extLst>
      <p:ext uri="{BB962C8B-B14F-4D97-AF65-F5344CB8AC3E}">
        <p14:creationId xmlns:p14="http://schemas.microsoft.com/office/powerpoint/2010/main" val="92459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7A9DC-B644-CE7D-73DF-FDDB0F295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BD78-2561-7880-AA45-960006F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디스폰</a:t>
            </a:r>
            <a:r>
              <a:rPr lang="ko-KR" altLang="en-US" dirty="0"/>
              <a:t> 패킷 </a:t>
            </a:r>
            <a:r>
              <a:rPr lang="en-US" altLang="ko-KR" dirty="0"/>
              <a:t>!= </a:t>
            </a:r>
            <a:r>
              <a:rPr lang="ko-KR" altLang="en-US" dirty="0"/>
              <a:t>킬 패킷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059C0-8891-AEB1-3A37-B7EF61A83DF6}"/>
              </a:ext>
            </a:extLst>
          </p:cNvPr>
          <p:cNvSpPr txBox="1"/>
          <p:nvPr/>
        </p:nvSpPr>
        <p:spPr>
          <a:xfrm>
            <a:off x="984136" y="2146537"/>
            <a:ext cx="6503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 처치를 담당하는 </a:t>
            </a:r>
            <a:r>
              <a:rPr lang="en-US" altLang="ko-KR" dirty="0"/>
              <a:t>Kill </a:t>
            </a:r>
            <a:r>
              <a:rPr lang="ko-KR" altLang="en-US" dirty="0"/>
              <a:t>패킷과 </a:t>
            </a:r>
            <a:r>
              <a:rPr lang="ko-KR" altLang="en-US" dirty="0" err="1"/>
              <a:t>디스폰</a:t>
            </a:r>
            <a:r>
              <a:rPr lang="ko-KR" altLang="en-US" dirty="0"/>
              <a:t> 패킷은 다른 의미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Kill </a:t>
            </a:r>
            <a:r>
              <a:rPr lang="ko-KR" altLang="en-US" dirty="0"/>
              <a:t>패킷은 추후 전투 시스템이 들어가면 작업예정</a:t>
            </a:r>
          </a:p>
        </p:txBody>
      </p:sp>
    </p:spTree>
    <p:extLst>
      <p:ext uri="{BB962C8B-B14F-4D97-AF65-F5344CB8AC3E}">
        <p14:creationId xmlns:p14="http://schemas.microsoft.com/office/powerpoint/2010/main" val="184143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9659-0178-B4CD-06D7-0704DB01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DE0A-FF85-C7B6-DFCB-8177C7EA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서버에서 담당해서 처리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몬스터 좌표를 서버에서 변경 후 </a:t>
            </a:r>
            <a:r>
              <a:rPr lang="ko-KR" altLang="en-US" dirty="0" err="1"/>
              <a:t>클라에</a:t>
            </a:r>
            <a:r>
              <a:rPr lang="ko-KR" altLang="en-US" dirty="0"/>
              <a:t> </a:t>
            </a:r>
            <a:r>
              <a:rPr lang="ko-KR" altLang="en-US" dirty="0" err="1"/>
              <a:t>노티하는</a:t>
            </a:r>
            <a:r>
              <a:rPr lang="ko-KR" altLang="en-US" dirty="0"/>
              <a:t>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특정 애니메이션 실행 패킷을 보내고</a:t>
            </a:r>
            <a:r>
              <a:rPr lang="en-US" altLang="ko-KR" dirty="0"/>
              <a:t>, </a:t>
            </a:r>
            <a:r>
              <a:rPr lang="ko-KR" altLang="en-US" dirty="0"/>
              <a:t>이후에는 이동 패킷만 보내는 형식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( </a:t>
            </a:r>
            <a:r>
              <a:rPr lang="ko-KR" altLang="en-US" dirty="0"/>
              <a:t>다른 애니메이션 상황이 필요하면 서버가 판단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5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1282-FD08-1E10-8520-336CA2CF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61578-FDEC-3D41-5533-1D109E26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02" y="2955879"/>
            <a:ext cx="3372321" cy="23625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7CF482C-2FBD-56F4-1376-CFCE69FC0A2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S_Move</a:t>
            </a:r>
            <a:r>
              <a:rPr lang="en-US" altLang="ko-KR" dirty="0"/>
              <a:t> </a:t>
            </a:r>
            <a:r>
              <a:rPr lang="ko-KR" altLang="en-US" dirty="0"/>
              <a:t>패킷도 </a:t>
            </a:r>
            <a:r>
              <a:rPr lang="ko-KR" altLang="en-US" dirty="0" err="1"/>
              <a:t>엑터</a:t>
            </a:r>
            <a:r>
              <a:rPr lang="ko-KR" altLang="en-US" dirty="0"/>
              <a:t> 타입 구별 되도록 수정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8AD6A59-8C22-06C1-216A-4C5B5E003D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몬스터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899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3071D-A754-BF74-2255-DE9616B6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A4B65-7151-B82B-63C4-90914E41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88" y="828460"/>
            <a:ext cx="6314824" cy="520107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F89765-B25D-4C23-7C7F-A81ADD764693}"/>
              </a:ext>
            </a:extLst>
          </p:cNvPr>
          <p:cNvSpPr/>
          <p:nvPr/>
        </p:nvSpPr>
        <p:spPr>
          <a:xfrm>
            <a:off x="666893" y="185630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E66B88-5B7E-F03E-2925-85C383CD9BC8}"/>
              </a:ext>
            </a:extLst>
          </p:cNvPr>
          <p:cNvSpPr/>
          <p:nvPr/>
        </p:nvSpPr>
        <p:spPr>
          <a:xfrm>
            <a:off x="9964439" y="185629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2E3ED2-E2C5-18EC-D352-EAD4EDB5C02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7227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BED1362-0CDD-D725-D028-C34C0F6ECA5A}"/>
              </a:ext>
            </a:extLst>
          </p:cNvPr>
          <p:cNvCxnSpPr>
            <a:cxnSpLocks/>
          </p:cNvCxnSpPr>
          <p:nvPr/>
        </p:nvCxnSpPr>
        <p:spPr>
          <a:xfrm>
            <a:off x="10819254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1727F8-B10F-5A07-9F41-88694D475EAA}"/>
              </a:ext>
            </a:extLst>
          </p:cNvPr>
          <p:cNvGrpSpPr/>
          <p:nvPr/>
        </p:nvGrpSpPr>
        <p:grpSpPr>
          <a:xfrm>
            <a:off x="5775157" y="1130968"/>
            <a:ext cx="736218" cy="587829"/>
            <a:chOff x="5775157" y="1130968"/>
            <a:chExt cx="736218" cy="5878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6D6215C-ADBE-A836-21B1-F4E9EF07450F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64932C0D-6BBD-D74C-42A1-187E9BFC5708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089933D-FD9C-E629-54FB-CE23103B9AA2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34BBB93-09C9-25F5-67DA-59A728D24DC6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2AB9B00C-DC06-590E-D12F-8494FD5E7BBB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B4E3AED-1256-99D6-0C62-6B3BFBA18B96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1B7D1FA-2BF6-2947-45CC-0BF7E017258A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F7EDF512-9E8E-57EE-0658-0165C49D58AB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0139E3-C36E-996A-6A34-C2A4757E3E5B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019C1E8-FADC-7F10-71F8-ABC04958B685}"/>
              </a:ext>
            </a:extLst>
          </p:cNvPr>
          <p:cNvCxnSpPr/>
          <p:nvPr/>
        </p:nvCxnSpPr>
        <p:spPr>
          <a:xfrm flipH="1">
            <a:off x="6655182" y="1326911"/>
            <a:ext cx="4164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AD9EE4-5E5D-BC77-DC0C-6B20F189E568}"/>
              </a:ext>
            </a:extLst>
          </p:cNvPr>
          <p:cNvSpPr txBox="1"/>
          <p:nvPr/>
        </p:nvSpPr>
        <p:spPr>
          <a:xfrm>
            <a:off x="9536734" y="899140"/>
            <a:ext cx="10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S_Spawn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47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1AB72-53E8-5AF6-8D09-9CA49BFF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1DA571-0A02-3679-71D7-6559D178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88" y="828460"/>
            <a:ext cx="6314824" cy="520107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08B84A-44F7-1464-5D2D-EC05B681C790}"/>
              </a:ext>
            </a:extLst>
          </p:cNvPr>
          <p:cNvGrpSpPr/>
          <p:nvPr/>
        </p:nvGrpSpPr>
        <p:grpSpPr>
          <a:xfrm>
            <a:off x="5775157" y="1130968"/>
            <a:ext cx="736218" cy="587829"/>
            <a:chOff x="5775157" y="1130968"/>
            <a:chExt cx="736218" cy="5878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3005E9-FBE4-3AE7-95D2-2E1DDA277279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F700A1CB-9E4C-130A-EA85-503434309C7E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59E5E1E-2464-44BC-4768-89D2C59ADFDA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44BCAA0-38D8-7A61-41C0-5AD63E9A42CA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6305E989-695B-251F-AECC-2D01A0C4B8C9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3506816-562E-DE69-ADE2-797F03CD5F20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294BCE7-E549-C161-B373-C12E56FAE846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85CCAC7E-C2FA-BE3A-E3F8-B4E6EE2E3EB4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35F23EF-CCA3-FDB8-3415-F0C2EDD69C28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1F4012-1271-FC51-3652-E319F3D6221F}"/>
              </a:ext>
            </a:extLst>
          </p:cNvPr>
          <p:cNvSpPr/>
          <p:nvPr/>
        </p:nvSpPr>
        <p:spPr>
          <a:xfrm>
            <a:off x="666893" y="185630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38114A-DC95-B484-E9B6-B43FF50636F3}"/>
              </a:ext>
            </a:extLst>
          </p:cNvPr>
          <p:cNvSpPr/>
          <p:nvPr/>
        </p:nvSpPr>
        <p:spPr>
          <a:xfrm>
            <a:off x="9964439" y="185629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65567E-48B8-31EB-9847-6B9494C0CFB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7227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9F9715-F5DA-802C-9D25-8ECF820789F3}"/>
              </a:ext>
            </a:extLst>
          </p:cNvPr>
          <p:cNvCxnSpPr>
            <a:cxnSpLocks/>
          </p:cNvCxnSpPr>
          <p:nvPr/>
        </p:nvCxnSpPr>
        <p:spPr>
          <a:xfrm>
            <a:off x="10819254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56B1F6-90CA-57D7-9DF5-632B2F1F58FA}"/>
              </a:ext>
            </a:extLst>
          </p:cNvPr>
          <p:cNvGrpSpPr/>
          <p:nvPr/>
        </p:nvGrpSpPr>
        <p:grpSpPr>
          <a:xfrm>
            <a:off x="5790340" y="1483321"/>
            <a:ext cx="736218" cy="587829"/>
            <a:chOff x="5775157" y="1130968"/>
            <a:chExt cx="736218" cy="5878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7219F6D-3D78-66BC-9C61-5FBEA0EF48AC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E2A0192D-A5DF-0679-2F1E-374319EC7D0F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6EEAAAA-3EE0-7BF8-F3FD-8776BA3336A2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AAE458E-E741-1465-65F4-1147FF573AD2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0DF1EE84-80BD-2B96-4CA9-87294C6867D9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1E307712-B550-1F33-9684-33CBA159F7C7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8D5C44D-73C5-EB54-9E39-ED9C1D4A9E7C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E779A4B7-CD9B-5CC4-7B27-1EA349377AEA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96C73E9-8CA7-9BC9-B9E2-A668B492A3F5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724A87-33AA-D99E-9CB1-A5D190A869CF}"/>
              </a:ext>
            </a:extLst>
          </p:cNvPr>
          <p:cNvCxnSpPr/>
          <p:nvPr/>
        </p:nvCxnSpPr>
        <p:spPr>
          <a:xfrm flipH="1">
            <a:off x="6655182" y="1875207"/>
            <a:ext cx="4164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1B49BF-7A15-3DC5-D13F-2145CEE86C53}"/>
              </a:ext>
            </a:extLst>
          </p:cNvPr>
          <p:cNvSpPr txBox="1"/>
          <p:nvPr/>
        </p:nvSpPr>
        <p:spPr>
          <a:xfrm>
            <a:off x="9536734" y="14403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좌표 이동</a:t>
            </a:r>
          </a:p>
        </p:txBody>
      </p:sp>
    </p:spTree>
    <p:extLst>
      <p:ext uri="{BB962C8B-B14F-4D97-AF65-F5344CB8AC3E}">
        <p14:creationId xmlns:p14="http://schemas.microsoft.com/office/powerpoint/2010/main" val="124680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0D06C-8444-1552-D542-549071F3F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0A4748-AF1C-87CD-8F54-82C6E361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88" y="828460"/>
            <a:ext cx="6314824" cy="520107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01FA2E6-C97B-C1D3-72D5-06169C0A3F62}"/>
              </a:ext>
            </a:extLst>
          </p:cNvPr>
          <p:cNvGrpSpPr/>
          <p:nvPr/>
        </p:nvGrpSpPr>
        <p:grpSpPr>
          <a:xfrm>
            <a:off x="5790340" y="1483321"/>
            <a:ext cx="736218" cy="587829"/>
            <a:chOff x="5775157" y="1130968"/>
            <a:chExt cx="736218" cy="5878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68715E0-958A-0449-A4A0-A6E8650A5404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9B85191-C5A9-78C9-487A-6C54BD55D1D4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D22F66C-58F3-2ABA-42FB-ADC1E8AFC974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6CA2242-1F25-D137-1D47-0E6040DB1E61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02387AA6-8D6C-FDFB-05ED-B69EB0E997E8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CCC9F10-51AE-C4EB-0680-50BD6BA6DD5C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7570C5B-058E-76A2-C44E-18ACDC70402A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BB6CF2D5-8B27-92A8-6FAE-D480B75119FF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6B33638-CB75-5DF8-46A9-B4803FEEDDAD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1B6FCD-EDC3-4754-E8CC-61AC39761339}"/>
              </a:ext>
            </a:extLst>
          </p:cNvPr>
          <p:cNvSpPr/>
          <p:nvPr/>
        </p:nvSpPr>
        <p:spPr>
          <a:xfrm>
            <a:off x="666893" y="185630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918E72-E05B-9542-4C88-54CA5E4C3788}"/>
              </a:ext>
            </a:extLst>
          </p:cNvPr>
          <p:cNvSpPr/>
          <p:nvPr/>
        </p:nvSpPr>
        <p:spPr>
          <a:xfrm>
            <a:off x="9964439" y="185629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9C04FF-8036-7BFF-755D-A648726CE38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7227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D99879-CE8A-AFDA-C04F-54D53C636F65}"/>
              </a:ext>
            </a:extLst>
          </p:cNvPr>
          <p:cNvCxnSpPr>
            <a:cxnSpLocks/>
          </p:cNvCxnSpPr>
          <p:nvPr/>
        </p:nvCxnSpPr>
        <p:spPr>
          <a:xfrm>
            <a:off x="10819254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8C2714-BFD1-C4A8-0A3C-4206CDC9667B}"/>
              </a:ext>
            </a:extLst>
          </p:cNvPr>
          <p:cNvGrpSpPr/>
          <p:nvPr/>
        </p:nvGrpSpPr>
        <p:grpSpPr>
          <a:xfrm>
            <a:off x="5790340" y="1483321"/>
            <a:ext cx="736218" cy="587829"/>
            <a:chOff x="5775157" y="1130968"/>
            <a:chExt cx="736218" cy="5878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71A0E7E-6450-8D47-A5E4-4A2260F42B88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3BDBB65-8F5B-43CC-6D62-1BAFD38F9F70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F150E49-B816-B2CE-FB13-051D655B718E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696AA07-C6DE-1E05-5EF1-6535D380203C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76FD512-0007-BCEE-9C4D-EE19BA54E502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6B37DF3-EB7D-5369-EF34-CFA2571495A9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D89E8F-99E0-D1B5-3796-8F34A0BB14AE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8C01FF00-2432-804B-BA2A-E29A1F3FC734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FFB10ED-F897-CBDB-C3AF-19D8CEC428CB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118EE3-798D-8698-6A52-BB6CB53532FA}"/>
              </a:ext>
            </a:extLst>
          </p:cNvPr>
          <p:cNvCxnSpPr/>
          <p:nvPr/>
        </p:nvCxnSpPr>
        <p:spPr>
          <a:xfrm flipH="1">
            <a:off x="6655182" y="1875207"/>
            <a:ext cx="4164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FF2CA1-B0CB-7EC2-C944-3958FD76AC5B}"/>
              </a:ext>
            </a:extLst>
          </p:cNvPr>
          <p:cNvSpPr txBox="1"/>
          <p:nvPr/>
        </p:nvSpPr>
        <p:spPr>
          <a:xfrm>
            <a:off x="9536734" y="1440352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S_Move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19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25389-D2FD-EE0B-B559-868EC020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DFC87-CE6A-E337-E295-B200279D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인게임중</a:t>
            </a:r>
            <a:r>
              <a:rPr lang="ko-KR" altLang="en-US" dirty="0"/>
              <a:t> 몬스터 </a:t>
            </a:r>
            <a:r>
              <a:rPr lang="ko-KR" altLang="en-US" dirty="0" err="1"/>
              <a:t>스폰</a:t>
            </a:r>
            <a:r>
              <a:rPr lang="ko-KR" altLang="en-US" dirty="0"/>
              <a:t> 관련 처리를 진행한다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스폰된</a:t>
            </a:r>
            <a:r>
              <a:rPr lang="ko-KR" altLang="en-US" dirty="0"/>
              <a:t> 몬스터의 이동 처리를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67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1DED2-C5F6-E903-08EE-2351BDD7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083E9B-17D7-F87B-C480-EA20BAA8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23" y="0"/>
            <a:ext cx="8326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DF358E-818D-1956-AE8D-2D5957C3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23" y="0"/>
            <a:ext cx="8326553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569C36-8626-3F0F-CBF7-4A76395261CE}"/>
              </a:ext>
            </a:extLst>
          </p:cNvPr>
          <p:cNvSpPr/>
          <p:nvPr/>
        </p:nvSpPr>
        <p:spPr>
          <a:xfrm>
            <a:off x="4489498" y="4262617"/>
            <a:ext cx="3210713" cy="17669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</a:t>
            </a:r>
            <a:r>
              <a:rPr lang="ko-KR" altLang="en-US" dirty="0" err="1"/>
              <a:t>스폰</a:t>
            </a:r>
            <a:r>
              <a:rPr lang="ko-KR" altLang="en-US" dirty="0"/>
              <a:t> 공간</a:t>
            </a:r>
          </a:p>
        </p:txBody>
      </p:sp>
    </p:spTree>
    <p:extLst>
      <p:ext uri="{BB962C8B-B14F-4D97-AF65-F5344CB8AC3E}">
        <p14:creationId xmlns:p14="http://schemas.microsoft.com/office/powerpoint/2010/main" val="258276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37D4E-5CFA-CB17-AF0A-6D31F126E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296C3E-8C37-B7B0-1ED5-804AE096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23" y="0"/>
            <a:ext cx="8326553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CD1420-D377-E163-A456-20DC1367893C}"/>
              </a:ext>
            </a:extLst>
          </p:cNvPr>
          <p:cNvSpPr/>
          <p:nvPr/>
        </p:nvSpPr>
        <p:spPr>
          <a:xfrm>
            <a:off x="4489498" y="4262617"/>
            <a:ext cx="3210713" cy="17669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</a:t>
            </a:r>
            <a:r>
              <a:rPr lang="ko-KR" altLang="en-US" dirty="0" err="1"/>
              <a:t>스폰</a:t>
            </a:r>
            <a:r>
              <a:rPr lang="ko-KR" altLang="en-US" dirty="0"/>
              <a:t> 공간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8B71DB-F6AD-D6EE-88A9-F1FEF8FB3738}"/>
              </a:ext>
            </a:extLst>
          </p:cNvPr>
          <p:cNvSpPr/>
          <p:nvPr/>
        </p:nvSpPr>
        <p:spPr>
          <a:xfrm>
            <a:off x="5630779" y="357509"/>
            <a:ext cx="1244409" cy="941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공간</a:t>
            </a:r>
          </a:p>
        </p:txBody>
      </p:sp>
    </p:spTree>
    <p:extLst>
      <p:ext uri="{BB962C8B-B14F-4D97-AF65-F5344CB8AC3E}">
        <p14:creationId xmlns:p14="http://schemas.microsoft.com/office/powerpoint/2010/main" val="27642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92E4-F58D-06B8-98AC-C9B3DD5B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4604A5-D644-FAB9-3DF4-2B2CCD81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23" y="0"/>
            <a:ext cx="8326553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5A9CF7-240B-66FC-E89F-F55D8BB3D9D7}"/>
              </a:ext>
            </a:extLst>
          </p:cNvPr>
          <p:cNvSpPr/>
          <p:nvPr/>
        </p:nvSpPr>
        <p:spPr>
          <a:xfrm>
            <a:off x="4489498" y="4262617"/>
            <a:ext cx="3210713" cy="17669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</a:t>
            </a:r>
            <a:r>
              <a:rPr lang="ko-KR" altLang="en-US" dirty="0" err="1"/>
              <a:t>스폰</a:t>
            </a:r>
            <a:r>
              <a:rPr lang="ko-KR" altLang="en-US" dirty="0"/>
              <a:t> 공간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70D86E-FD81-B3DB-0DE8-6C0FF687642A}"/>
              </a:ext>
            </a:extLst>
          </p:cNvPr>
          <p:cNvSpPr/>
          <p:nvPr/>
        </p:nvSpPr>
        <p:spPr>
          <a:xfrm>
            <a:off x="5637656" y="584391"/>
            <a:ext cx="1182532" cy="330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1540C60-2712-01A0-42FE-B062B44FF7A3}"/>
              </a:ext>
            </a:extLst>
          </p:cNvPr>
          <p:cNvSpPr/>
          <p:nvPr/>
        </p:nvSpPr>
        <p:spPr>
          <a:xfrm>
            <a:off x="6045583" y="1278787"/>
            <a:ext cx="366677" cy="2901329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D69095B-0BEA-173C-8B3C-AAACE11281F5}"/>
              </a:ext>
            </a:extLst>
          </p:cNvPr>
          <p:cNvSpPr/>
          <p:nvPr/>
        </p:nvSpPr>
        <p:spPr>
          <a:xfrm>
            <a:off x="6545179" y="1278787"/>
            <a:ext cx="2117558" cy="55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이동방향</a:t>
            </a:r>
          </a:p>
        </p:txBody>
      </p:sp>
    </p:spTree>
    <p:extLst>
      <p:ext uri="{BB962C8B-B14F-4D97-AF65-F5344CB8AC3E}">
        <p14:creationId xmlns:p14="http://schemas.microsoft.com/office/powerpoint/2010/main" val="3775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B114-2FFD-DC6B-E0AB-973ACE39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C2189-17FC-ED0E-CCDE-A3A32DE3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Monster.xlsx</a:t>
            </a:r>
            <a:r>
              <a:rPr lang="ko-KR" altLang="en-US" dirty="0"/>
              <a:t>에서 몬스터 정보를 정의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CF752-3090-C532-0550-F035F9E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93" y="2843851"/>
            <a:ext cx="666843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9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3B71D-5036-E264-A0E5-0067AFCA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873D6-3158-D068-3701-3F592B1D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C48F5D-C07F-233A-59C4-8EAEB6770A72}"/>
              </a:ext>
            </a:extLst>
          </p:cNvPr>
          <p:cNvSpPr txBox="1"/>
          <p:nvPr/>
        </p:nvSpPr>
        <p:spPr>
          <a:xfrm>
            <a:off x="908680" y="1427231"/>
            <a:ext cx="34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기존에 사용하던 </a:t>
            </a:r>
            <a:r>
              <a:rPr lang="en-US" altLang="ko-KR" dirty="0" err="1"/>
              <a:t>S_Spawn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25392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272</Words>
  <Application>Microsoft Office PowerPoint</Application>
  <PresentationFormat>와이드스크린</PresentationFormat>
  <Paragraphs>80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1. 인게임 몬스터 스폰처리</vt:lpstr>
      <vt:lpstr>히스토리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몬스터 정보</vt:lpstr>
      <vt:lpstr>몬스터 스폰 패킷</vt:lpstr>
      <vt:lpstr>몬스터 스폰 패킷</vt:lpstr>
      <vt:lpstr>몬스터 스폰 패킷</vt:lpstr>
      <vt:lpstr>몬스터 스폰 패킷</vt:lpstr>
      <vt:lpstr>몬스터 스폰 패킷</vt:lpstr>
      <vt:lpstr>몬스터 스폰 패킷</vt:lpstr>
      <vt:lpstr>몬스터 스폰 패킷</vt:lpstr>
      <vt:lpstr>패킷과 데이터 연결</vt:lpstr>
      <vt:lpstr>같은 고블린이어도 다른 머큐리 식별자</vt:lpstr>
      <vt:lpstr>어떤 프리펩으로 소환?</vt:lpstr>
      <vt:lpstr>몬스터 디스폰 패킷</vt:lpstr>
      <vt:lpstr>디스폰 패킷 != 킬 패킷</vt:lpstr>
      <vt:lpstr>몬스터 이동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TaeHwan An</dc:creator>
  <cp:lastModifiedBy>TaeHwan An</cp:lastModifiedBy>
  <cp:revision>73</cp:revision>
  <dcterms:created xsi:type="dcterms:W3CDTF">2025-03-06T13:56:59Z</dcterms:created>
  <dcterms:modified xsi:type="dcterms:W3CDTF">2025-03-09T02:40:56Z</dcterms:modified>
</cp:coreProperties>
</file>