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8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856ED-626F-89CB-BBB7-A0FFDC03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536D5A-2783-42C3-E9CE-0CB356E52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D55E0-41FA-763D-8022-62C617C1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644EAD-2BBA-8E74-C223-47FED40EE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A6F03-C392-9470-3451-621CACD2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B6904-780B-F6DE-948E-256AFBC0A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BE572F-C2A9-ECDF-1002-2CCD7DE74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D5AAD-2FD9-D588-284C-ACEC4A3D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A9C1A-BC26-77DC-D492-E31E9D81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B99B1-E9C4-811D-5175-35862498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90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563E28-CDB7-6B7E-3675-36D563481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46A231-0F8B-68D7-0BAC-7843DD2BD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F4BF35-AB58-6856-73BC-1498C5C0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9ACAFE-5A65-E341-A926-459E0F4E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BE54F3-0E90-61FB-506D-ABAD82E6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C9FCD-371D-7FA0-2FD8-9EF7CD03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D17798-4A69-7B25-76F1-A4AD08FF0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74882-BC05-58BE-0629-3BBBE21C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1504A-979E-D5BE-5FA6-669DE80F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BF21A9-8F69-959F-1AB6-86A85729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91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8E20-8AA6-133A-57B2-5055416D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0A526-6D98-A73B-7808-813106A41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6E6D8-2772-0E56-45F2-F3055F203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2EE07-27CE-2587-7626-18647DD8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192445-4EE9-82DE-4B94-14E5D4C6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955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B967F-EAC5-67B8-4F80-93898F45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51B7C-4024-4DD9-B3EB-6E80A9D7F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E4A2D9-76D7-EFD2-8FF0-062B7AB8E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9328E-5DB7-0F16-343A-F78D6BA4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C0DC6A-DC8A-C7DF-63BA-F5EC6077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6AA48-8FD7-7B25-38C6-341621B7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81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B5B0C-592E-A008-14BE-E1E1C55B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415CF6-F26A-2882-29DD-BCE04C39A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515991-FACE-E618-CA9B-C1001AFB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8B905F-2981-2ABB-9625-5EDB20A62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429410-7414-5EF5-1F7E-38E302144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5ED5B1-0315-8715-A095-6220BDAB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A2184E-EAFE-74C8-E6D9-F5A49F709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ED79A7-E876-A4C6-14B3-E8387D6D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78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E9C6C-7F73-D907-2883-9B9028F0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04C8DF-4D0A-CD2A-DFD9-FFA06D6F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B7D548-AA30-3FC9-C8A6-48B35355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C4F5F6-AA30-AF81-69F9-88B425E2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14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E086215-4831-7998-3B2D-AA047A3B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6F0872E-9BC6-8798-36D5-D44BB954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67526A-C9E5-AAB1-E9AD-4B50C7A9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28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4F08A-C82E-62D1-E038-206F44C6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B36FB5-528A-AA95-8395-7D774AB1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A2C02-6AF0-4A03-EA86-D8380A92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925814-EC87-ADCA-9B83-DE832539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498A6-9FC2-AB2D-A64A-6FD7C861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C22EBE-1418-781C-AF5A-3DBA18E7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8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57887-A015-5B87-8504-6502E908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53983E-BFD2-85D5-9762-E52F257A07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07A46-CA34-9874-4677-4069536E0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50170-C10A-E90D-8547-A1B1C5BE1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E73E37-52E7-AD05-1E24-D43DC65A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8278E-1925-C585-BDC4-0432B496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51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CFDA4-D8F8-5F36-4FDA-64A42373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EB8E4-C4F0-87D4-7ADF-70264EF0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612C2-9223-EE45-3690-95AE480FC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8AFAA-DF01-4634-9B04-F78BA632F8D8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6C3FE-BFCA-1AFE-9CC2-F66365D47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294C18-7D70-A7AC-514A-C1EDC03B6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D7BFD-B160-44C3-A15D-A203527A08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59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D0F007-02B0-DB3F-24CC-E8A502B6D665}"/>
              </a:ext>
            </a:extLst>
          </p:cNvPr>
          <p:cNvSpPr txBox="1"/>
          <p:nvPr/>
        </p:nvSpPr>
        <p:spPr>
          <a:xfrm>
            <a:off x="56708" y="368227"/>
            <a:ext cx="18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22A99-F53C-C853-6207-134DF240BC24}"/>
              </a:ext>
            </a:extLst>
          </p:cNvPr>
          <p:cNvSpPr txBox="1"/>
          <p:nvPr/>
        </p:nvSpPr>
        <p:spPr>
          <a:xfrm>
            <a:off x="1428307" y="382772"/>
            <a:ext cx="1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F0816-D29D-9AF5-AD56-410C9F803901}"/>
              </a:ext>
            </a:extLst>
          </p:cNvPr>
          <p:cNvSpPr txBox="1"/>
          <p:nvPr/>
        </p:nvSpPr>
        <p:spPr>
          <a:xfrm>
            <a:off x="3544186" y="432391"/>
            <a:ext cx="119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Lobby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66A4306-CCC9-41FC-CADA-A1593E53E14C}"/>
              </a:ext>
            </a:extLst>
          </p:cNvPr>
          <p:cNvCxnSpPr>
            <a:cxnSpLocks/>
          </p:cNvCxnSpPr>
          <p:nvPr/>
        </p:nvCxnSpPr>
        <p:spPr>
          <a:xfrm>
            <a:off x="669851" y="538348"/>
            <a:ext cx="758456" cy="1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8B9D29-F665-4D19-646E-CE90D0C81F34}"/>
              </a:ext>
            </a:extLst>
          </p:cNvPr>
          <p:cNvCxnSpPr>
            <a:cxnSpLocks/>
          </p:cNvCxnSpPr>
          <p:nvPr/>
        </p:nvCxnSpPr>
        <p:spPr>
          <a:xfrm>
            <a:off x="2052083" y="581983"/>
            <a:ext cx="570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A3E99D-2573-0925-A360-F80C0A67C7B3}"/>
              </a:ext>
            </a:extLst>
          </p:cNvPr>
          <p:cNvSpPr txBox="1"/>
          <p:nvPr/>
        </p:nvSpPr>
        <p:spPr>
          <a:xfrm>
            <a:off x="2959394" y="1552353"/>
            <a:ext cx="1403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방만들기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BED4A2-D65E-4B99-9C69-36C6FA5B3F67}"/>
              </a:ext>
            </a:extLst>
          </p:cNvPr>
          <p:cNvSpPr txBox="1"/>
          <p:nvPr/>
        </p:nvSpPr>
        <p:spPr>
          <a:xfrm>
            <a:off x="4742121" y="1119963"/>
            <a:ext cx="16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대기실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C2D99A-D074-7E7E-5561-D6B3C13189B6}"/>
              </a:ext>
            </a:extLst>
          </p:cNvPr>
          <p:cNvCxnSpPr/>
          <p:nvPr/>
        </p:nvCxnSpPr>
        <p:spPr>
          <a:xfrm>
            <a:off x="4451498" y="801723"/>
            <a:ext cx="290623" cy="31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9015799-3BA6-B37D-6B1F-F13223D9F6E3}"/>
              </a:ext>
            </a:extLst>
          </p:cNvPr>
          <p:cNvCxnSpPr/>
          <p:nvPr/>
        </p:nvCxnSpPr>
        <p:spPr>
          <a:xfrm flipH="1">
            <a:off x="3544186" y="893135"/>
            <a:ext cx="382772" cy="596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04B3C52-C104-5A9C-FF02-982F2F70C48F}"/>
              </a:ext>
            </a:extLst>
          </p:cNvPr>
          <p:cNvCxnSpPr/>
          <p:nvPr/>
        </p:nvCxnSpPr>
        <p:spPr>
          <a:xfrm flipV="1">
            <a:off x="4139609" y="1489295"/>
            <a:ext cx="489098" cy="20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C8054AA-7EFE-33C3-151A-B16DD438C11D}"/>
              </a:ext>
            </a:extLst>
          </p:cNvPr>
          <p:cNvCxnSpPr/>
          <p:nvPr/>
        </p:nvCxnSpPr>
        <p:spPr>
          <a:xfrm>
            <a:off x="6280297" y="1198303"/>
            <a:ext cx="765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0CBD4BC-0814-D273-295E-DA0E6B8C4FD7}"/>
              </a:ext>
            </a:extLst>
          </p:cNvPr>
          <p:cNvSpPr txBox="1"/>
          <p:nvPr/>
        </p:nvSpPr>
        <p:spPr>
          <a:xfrm>
            <a:off x="7180521" y="1119963"/>
            <a:ext cx="1205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인게임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739B88E-54D1-8599-C2A6-2E821EFA8387}"/>
              </a:ext>
            </a:extLst>
          </p:cNvPr>
          <p:cNvCxnSpPr/>
          <p:nvPr/>
        </p:nvCxnSpPr>
        <p:spPr>
          <a:xfrm flipH="1">
            <a:off x="6280297" y="1438940"/>
            <a:ext cx="765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DA3D0CA-9C3F-12DA-AC3A-5639B4426D55}"/>
              </a:ext>
            </a:extLst>
          </p:cNvPr>
          <p:cNvCxnSpPr/>
          <p:nvPr/>
        </p:nvCxnSpPr>
        <p:spPr>
          <a:xfrm>
            <a:off x="5032744" y="1694121"/>
            <a:ext cx="0" cy="1467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3A7130-B289-332D-F3D2-A3C403D5CA26}"/>
              </a:ext>
            </a:extLst>
          </p:cNvPr>
          <p:cNvSpPr txBox="1"/>
          <p:nvPr/>
        </p:nvSpPr>
        <p:spPr>
          <a:xfrm>
            <a:off x="4628707" y="34290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캐릭터설정 화면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BBE74C4-0C49-3677-4F29-1ED89F375AEB}"/>
              </a:ext>
            </a:extLst>
          </p:cNvPr>
          <p:cNvCxnSpPr/>
          <p:nvPr/>
        </p:nvCxnSpPr>
        <p:spPr>
          <a:xfrm flipV="1">
            <a:off x="5578549" y="1694121"/>
            <a:ext cx="0" cy="1403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943498-506D-F7DB-8E42-41D73A8EEDD4}"/>
              </a:ext>
            </a:extLst>
          </p:cNvPr>
          <p:cNvSpPr txBox="1"/>
          <p:nvPr/>
        </p:nvSpPr>
        <p:spPr>
          <a:xfrm>
            <a:off x="2672314" y="382772"/>
            <a:ext cx="105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로딩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9EB944-B303-8B79-4B10-5A97A8045EEB}"/>
              </a:ext>
            </a:extLst>
          </p:cNvPr>
          <p:cNvCxnSpPr/>
          <p:nvPr/>
        </p:nvCxnSpPr>
        <p:spPr>
          <a:xfrm>
            <a:off x="3255334" y="574895"/>
            <a:ext cx="336696" cy="64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0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원, 우주, 빛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633FDA-DAEC-1E7D-4876-40C88E11E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81" y="765116"/>
            <a:ext cx="10310842" cy="5189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1F8F4-8008-8230-23F3-D3B996080603}"/>
              </a:ext>
            </a:extLst>
          </p:cNvPr>
          <p:cNvSpPr txBox="1"/>
          <p:nvPr/>
        </p:nvSpPr>
        <p:spPr>
          <a:xfrm>
            <a:off x="226828" y="15594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첫 실행</a:t>
            </a:r>
          </a:p>
        </p:txBody>
      </p:sp>
    </p:spTree>
    <p:extLst>
      <p:ext uri="{BB962C8B-B14F-4D97-AF65-F5344CB8AC3E}">
        <p14:creationId xmlns:p14="http://schemas.microsoft.com/office/powerpoint/2010/main" val="163628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8D832-A7FB-DA3D-2C89-46D9B8B5C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30507F-FB09-AC2D-1D66-331E68E58B49}"/>
              </a:ext>
            </a:extLst>
          </p:cNvPr>
          <p:cNvSpPr txBox="1"/>
          <p:nvPr/>
        </p:nvSpPr>
        <p:spPr>
          <a:xfrm>
            <a:off x="453656" y="5805377"/>
            <a:ext cx="10986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타이틀 씬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IP/Port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ID/PW</a:t>
            </a:r>
            <a:r>
              <a:rPr lang="ko-KR" altLang="en-US" dirty="0"/>
              <a:t> 입력으로 변경 예정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571806-E98E-DEAD-2E35-34968FB8E2D5}"/>
              </a:ext>
            </a:extLst>
          </p:cNvPr>
          <p:cNvGrpSpPr/>
          <p:nvPr/>
        </p:nvGrpSpPr>
        <p:grpSpPr>
          <a:xfrm>
            <a:off x="453656" y="442321"/>
            <a:ext cx="11092842" cy="5338430"/>
            <a:chOff x="347331" y="233030"/>
            <a:chExt cx="11092842" cy="5338430"/>
          </a:xfrm>
        </p:grpSpPr>
        <p:pic>
          <p:nvPicPr>
            <p:cNvPr id="3" name="그림 2" descr="텍스트, 스크린샷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923DEFA-4F1F-E493-A09B-38C836144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331" y="233030"/>
              <a:ext cx="11092842" cy="5338430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2B8E1BE6-570C-246F-0D48-0AECBB546329}"/>
                </a:ext>
              </a:extLst>
            </p:cNvPr>
            <p:cNvCxnSpPr/>
            <p:nvPr/>
          </p:nvCxnSpPr>
          <p:spPr>
            <a:xfrm flipV="1">
              <a:off x="6166884" y="2055628"/>
              <a:ext cx="786809" cy="255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B95FA54-7B58-20FD-F104-0054A5F14CEE}"/>
                </a:ext>
              </a:extLst>
            </p:cNvPr>
            <p:cNvSpPr txBox="1"/>
            <p:nvPr/>
          </p:nvSpPr>
          <p:spPr>
            <a:xfrm>
              <a:off x="7095460" y="1935126"/>
              <a:ext cx="3398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/>
                <a:t>싱글모드</a:t>
              </a:r>
              <a:r>
                <a:rPr lang="en-US" altLang="ko-KR" dirty="0"/>
                <a:t>(</a:t>
              </a:r>
              <a:r>
                <a:rPr lang="ko-KR" altLang="en-US" dirty="0"/>
                <a:t>서버필요</a:t>
              </a:r>
              <a:r>
                <a:rPr lang="en-US" altLang="ko-KR" dirty="0"/>
                <a:t>X) </a:t>
              </a:r>
              <a:r>
                <a:rPr lang="ko-KR" altLang="en-US" dirty="0"/>
                <a:t>지원 예정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9EB1E457-3000-BE03-B38A-2F6346016EC8}"/>
                </a:ext>
              </a:extLst>
            </p:cNvPr>
            <p:cNvSpPr/>
            <p:nvPr/>
          </p:nvSpPr>
          <p:spPr>
            <a:xfrm>
              <a:off x="5408428" y="2445488"/>
              <a:ext cx="992372" cy="389861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FA5F8565-6367-4A43-6DEA-FD34A864F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6921" y="2615609"/>
              <a:ext cx="361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DFA6A9-B5CA-0129-6997-C771D2EAF87A}"/>
                </a:ext>
              </a:extLst>
            </p:cNvPr>
            <p:cNvSpPr txBox="1"/>
            <p:nvPr/>
          </p:nvSpPr>
          <p:spPr>
            <a:xfrm>
              <a:off x="3734619" y="2430943"/>
              <a:ext cx="1362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IP,Port</a:t>
              </a:r>
              <a:r>
                <a:rPr lang="en-US" altLang="ko-KR" dirty="0"/>
                <a:t> </a:t>
              </a:r>
              <a:r>
                <a:rPr lang="ko-KR" altLang="en-US" dirty="0"/>
                <a:t>입력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1050C5-5377-45BC-28FA-EF990A867196}"/>
              </a:ext>
            </a:extLst>
          </p:cNvPr>
          <p:cNvSpPr txBox="1"/>
          <p:nvPr/>
        </p:nvSpPr>
        <p:spPr>
          <a:xfrm>
            <a:off x="56707" y="4836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67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448D34-D335-B29A-77FD-69A68A1A29E3}"/>
              </a:ext>
            </a:extLst>
          </p:cNvPr>
          <p:cNvSpPr txBox="1"/>
          <p:nvPr/>
        </p:nvSpPr>
        <p:spPr>
          <a:xfrm>
            <a:off x="56707" y="483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로딩</a:t>
            </a:r>
          </a:p>
        </p:txBody>
      </p:sp>
      <p:pic>
        <p:nvPicPr>
          <p:cNvPr id="4" name="그림 3" descr="스크린샷, 일렉트릭 블루, 블루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434061-5C7C-0181-2B54-59EAA74BA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5" y="604259"/>
            <a:ext cx="9640186" cy="485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3C0632-FD3D-B408-C00E-D1279D3B8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79" y="524022"/>
            <a:ext cx="10503379" cy="5054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7126FD-1ED9-64B6-E2CD-56AC4B4D786A}"/>
              </a:ext>
            </a:extLst>
          </p:cNvPr>
          <p:cNvSpPr txBox="1"/>
          <p:nvPr/>
        </p:nvSpPr>
        <p:spPr>
          <a:xfrm>
            <a:off x="56707" y="48364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Lobby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F06796A-2E17-5A95-6024-43AA13C48606}"/>
              </a:ext>
            </a:extLst>
          </p:cNvPr>
          <p:cNvSpPr/>
          <p:nvPr/>
        </p:nvSpPr>
        <p:spPr>
          <a:xfrm>
            <a:off x="468037" y="3934047"/>
            <a:ext cx="3480186" cy="197056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8FC36E-7E62-EA39-8234-DEB3A01902B0}"/>
              </a:ext>
            </a:extLst>
          </p:cNvPr>
          <p:cNvSpPr txBox="1"/>
          <p:nvPr/>
        </p:nvSpPr>
        <p:spPr>
          <a:xfrm>
            <a:off x="468037" y="3607614"/>
            <a:ext cx="110799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채팅박스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9496ED-3475-A6E0-3EF1-1B019BA87DE2}"/>
              </a:ext>
            </a:extLst>
          </p:cNvPr>
          <p:cNvSpPr txBox="1"/>
          <p:nvPr/>
        </p:nvSpPr>
        <p:spPr>
          <a:xfrm>
            <a:off x="4522381" y="583373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빈 공간들은 뭘로 채울지 고민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7EEE49C-C3F8-D484-96F3-CF2D7842D643}"/>
              </a:ext>
            </a:extLst>
          </p:cNvPr>
          <p:cNvSpPr/>
          <p:nvPr/>
        </p:nvSpPr>
        <p:spPr>
          <a:xfrm>
            <a:off x="3246475" y="654938"/>
            <a:ext cx="2176130" cy="5209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01. </a:t>
            </a:r>
            <a:r>
              <a:rPr lang="ko-KR" altLang="en-US" dirty="0"/>
              <a:t>다 들어와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1D054DE-0F91-D9F8-4436-198F203B4A39}"/>
              </a:ext>
            </a:extLst>
          </p:cNvPr>
          <p:cNvSpPr/>
          <p:nvPr/>
        </p:nvSpPr>
        <p:spPr>
          <a:xfrm>
            <a:off x="5627919" y="654937"/>
            <a:ext cx="2176130" cy="5209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02. </a:t>
            </a:r>
            <a:r>
              <a:rPr lang="ko-KR" altLang="en-US" dirty="0"/>
              <a:t>고수만 </a:t>
            </a:r>
            <a:r>
              <a:rPr lang="en-US" altLang="ko-KR" dirty="0"/>
              <a:t>1/3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0195B59-4878-80CB-D053-146B6A5966F8}"/>
              </a:ext>
            </a:extLst>
          </p:cNvPr>
          <p:cNvSpPr/>
          <p:nvPr/>
        </p:nvSpPr>
        <p:spPr>
          <a:xfrm>
            <a:off x="3246475" y="1306849"/>
            <a:ext cx="2176130" cy="5209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03. </a:t>
            </a:r>
            <a:r>
              <a:rPr lang="ko-KR" altLang="en-US" dirty="0"/>
              <a:t>초보만 </a:t>
            </a:r>
            <a:r>
              <a:rPr lang="en-US" altLang="ko-KR" dirty="0"/>
              <a:t>1/2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7726BE-4D04-5F65-2A89-4DB8D9B621FB}"/>
              </a:ext>
            </a:extLst>
          </p:cNvPr>
          <p:cNvCxnSpPr/>
          <p:nvPr/>
        </p:nvCxnSpPr>
        <p:spPr>
          <a:xfrm>
            <a:off x="5337544" y="3310270"/>
            <a:ext cx="0" cy="559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BD7CD3-4B66-AA03-0126-ED7A735C85E9}"/>
              </a:ext>
            </a:extLst>
          </p:cNvPr>
          <p:cNvSpPr txBox="1"/>
          <p:nvPr/>
        </p:nvSpPr>
        <p:spPr>
          <a:xfrm>
            <a:off x="5139070" y="3976946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위의 룸 </a:t>
            </a:r>
            <a:r>
              <a:rPr lang="ko-KR" altLang="en-US" dirty="0" err="1"/>
              <a:t>리스트중</a:t>
            </a:r>
            <a:r>
              <a:rPr lang="ko-KR" altLang="en-US" dirty="0"/>
              <a:t> 하나를 </a:t>
            </a:r>
            <a:r>
              <a:rPr lang="ko-KR" altLang="en-US" dirty="0" err="1"/>
              <a:t>클릭후</a:t>
            </a:r>
            <a:r>
              <a:rPr lang="ko-KR" altLang="en-US" dirty="0"/>
              <a:t> 입장 버튼으로 입장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34787B-5E4C-D9BC-18E1-F4AF0815022E}"/>
              </a:ext>
            </a:extLst>
          </p:cNvPr>
          <p:cNvSpPr txBox="1"/>
          <p:nvPr/>
        </p:nvSpPr>
        <p:spPr>
          <a:xfrm>
            <a:off x="704232" y="4223167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AnT</a:t>
            </a:r>
            <a:r>
              <a:rPr lang="en-US" altLang="ko-KR" sz="1000" dirty="0"/>
              <a:t>] </a:t>
            </a:r>
            <a:r>
              <a:rPr lang="ko-KR" altLang="en-US" sz="1000" dirty="0" err="1"/>
              <a:t>ㅎㅇ</a:t>
            </a:r>
            <a:endParaRPr lang="ko-KR" alt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AC9CD-E113-D915-B0CB-42B21696D279}"/>
              </a:ext>
            </a:extLst>
          </p:cNvPr>
          <p:cNvSpPr txBox="1"/>
          <p:nvPr/>
        </p:nvSpPr>
        <p:spPr>
          <a:xfrm>
            <a:off x="722200" y="4448337"/>
            <a:ext cx="689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[AAA] </a:t>
            </a:r>
            <a:r>
              <a:rPr lang="ko-KR" altLang="en-US" sz="1000" dirty="0" err="1"/>
              <a:t>ㅗ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FE05ED-0233-D1F5-2412-7D0EFBE137D7}"/>
              </a:ext>
            </a:extLst>
          </p:cNvPr>
          <p:cNvSpPr txBox="1"/>
          <p:nvPr/>
        </p:nvSpPr>
        <p:spPr>
          <a:xfrm>
            <a:off x="705458" y="4654637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[</a:t>
            </a:r>
            <a:r>
              <a:rPr lang="en-US" altLang="ko-KR" sz="1000" dirty="0" err="1"/>
              <a:t>AnT</a:t>
            </a:r>
            <a:r>
              <a:rPr lang="en-US" altLang="ko-KR" sz="1000" dirty="0"/>
              <a:t>] </a:t>
            </a:r>
            <a:r>
              <a:rPr lang="ko-KR" altLang="en-US" sz="1000" dirty="0" err="1"/>
              <a:t>ㅜㅜ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94796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83FE3-8983-169B-AF22-26B601611C0B}"/>
              </a:ext>
            </a:extLst>
          </p:cNvPr>
          <p:cNvSpPr txBox="1"/>
          <p:nvPr/>
        </p:nvSpPr>
        <p:spPr>
          <a:xfrm>
            <a:off x="56707" y="483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방만들기</a:t>
            </a:r>
            <a:endParaRPr lang="ko-KR" altLang="en-US" dirty="0"/>
          </a:p>
        </p:txBody>
      </p:sp>
      <p:pic>
        <p:nvPicPr>
          <p:cNvPr id="4" name="그림 3" descr="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4656CF-BB70-EF8B-22F3-BCB2FC868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7" y="518579"/>
            <a:ext cx="10774326" cy="5445783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FFB38BD-D619-39A7-FB83-A46AC13EEFDE}"/>
              </a:ext>
            </a:extLst>
          </p:cNvPr>
          <p:cNvSpPr/>
          <p:nvPr/>
        </p:nvSpPr>
        <p:spPr>
          <a:xfrm>
            <a:off x="4316819" y="2133600"/>
            <a:ext cx="2083981" cy="104199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75CDA79-4E6E-77A3-A277-D276B80C2C3E}"/>
              </a:ext>
            </a:extLst>
          </p:cNvPr>
          <p:cNvCxnSpPr/>
          <p:nvPr/>
        </p:nvCxnSpPr>
        <p:spPr>
          <a:xfrm flipH="1">
            <a:off x="2665228" y="2700670"/>
            <a:ext cx="16515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583A7F-FCF6-7410-245B-02E8A222CF70}"/>
              </a:ext>
            </a:extLst>
          </p:cNvPr>
          <p:cNvSpPr txBox="1"/>
          <p:nvPr/>
        </p:nvSpPr>
        <p:spPr>
          <a:xfrm>
            <a:off x="708837" y="2252261"/>
            <a:ext cx="25074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방 제목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비밀번호 설정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조건도 추가 예정</a:t>
            </a:r>
          </a:p>
        </p:txBody>
      </p:sp>
    </p:spTree>
    <p:extLst>
      <p:ext uri="{BB962C8B-B14F-4D97-AF65-F5344CB8AC3E}">
        <p14:creationId xmlns:p14="http://schemas.microsoft.com/office/powerpoint/2010/main" val="3118086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92</Words>
  <Application>Microsoft Office PowerPoint</Application>
  <PresentationFormat>와이드스크린</PresentationFormat>
  <Paragraphs>29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TaeHwan An</dc:creator>
  <cp:lastModifiedBy>TaeHwan An</cp:lastModifiedBy>
  <cp:revision>25</cp:revision>
  <dcterms:created xsi:type="dcterms:W3CDTF">2025-02-11T13:54:27Z</dcterms:created>
  <dcterms:modified xsi:type="dcterms:W3CDTF">2025-02-11T14:13:27Z</dcterms:modified>
</cp:coreProperties>
</file>