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c/costa-rican-household-poverty-prediction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09440" y="1033200"/>
            <a:ext cx="10164600" cy="244116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Costa Rican Household Poverty Level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980720" y="4203000"/>
            <a:ext cx="822852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2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Applied Machine Learning Fall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2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Phase-1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4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Abhijit Thakre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4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Dhanya Mathew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4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Mani Kumar Kagita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4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Lenin Arivukadal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600200" y="557640"/>
            <a:ext cx="8228520" cy="637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600200" y="1569240"/>
            <a:ext cx="8350200" cy="47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Costa Rican Household Poverty Level Prediction is a Kaggle competition for a social cause to help Inter-American Development Bank to identify which households have the highest need for social welfare assistance.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Dataset contains 143 variables/features and 9557 rows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Dataset contains 142 features and 23856 rows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multi class classification problem using supervised machine learning which needs to classify the income levels into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= extreme poverty,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= moderate poverty,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= vulnerable households,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= non vulnerable households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Kaggle competition link: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https://www.kaggle.com/c/costa-rican-household-poverty-prediction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00200" y="557640"/>
            <a:ext cx="8228520" cy="637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600200" y="161676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Data: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Downloaded the training and test datasets in .csv format from Kaggle.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Exploratory Data Analysis: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Understand dataset features, datatypes and descriptions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Analysis on training and testing for fields with Nan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Study of individual and household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Understand data distribution using visualizations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Pre-Processing: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Detailed analysis on features with NaN values and fill them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appropriately by identified options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v18q1, rez_esc, v2a1 are filled with appropriate values as per the data description and understandings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00200" y="557640"/>
            <a:ext cx="8228520" cy="637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 (Continues)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600200" y="161676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Engineering: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Created new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Combined/dropped redundant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Categorization of features to household and individual variables. - Aggregated the complete set of features at household level as predictions are done at household level and not at individual level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Selection: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Used select K best to select the top features at this stage.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Baseline Model: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Logistic Regression (Untuned version) is created as the baseline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StratifiedShuffleSplit is used for the train-test split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00200" y="557640"/>
            <a:ext cx="8228520" cy="637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 (Continues)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00200" y="161676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different classifiers: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Classifiers used are, RandomForest, KNN, NB, SVM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Did Hyperparameter tuning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Compared tuned classifiers against the baseline model using significance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Identified best models as this stage based on p-values.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00200" y="557640"/>
            <a:ext cx="8228520" cy="637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00200" y="161676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Additional feature engineering options to increase model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Identify and perform more effective feature importance and feature selection options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 and test other machine learning classification algorithms like Gradient Boosting Machine and multiclassclassifier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Fine tuning of hyperparameters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Identify flaws in the currently built models and make corrections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Identify the optimal model to test the held out test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00200" y="557640"/>
            <a:ext cx="8228520" cy="637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00200" y="161676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The dataset come with 142 features and there is a lot of feature engineering possibilities available. Need to dig in more and create more relevant features out of the existing ones so that a well prepared dataset goes into the machine learning models.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Need to find better options to identify the number of features to be selected according to the feature importance for modeling without causing over-fitting issues. Used SelectKBest as the feature selection option in Phase1.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178160" y="2737440"/>
            <a:ext cx="3648960" cy="74556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92040" indent="-2930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Application>LibreOffice/5.1.6.2$Linux_X86_64 LibreOffice_project/10m0$Build-2</Application>
  <Words>292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2018-11-16T18:45:56Z</dcterms:created>
  <dc:creator>Thakre, Abhijit</dc:creator>
  <dc:description/>
  <dc:language>en-US</dc:language>
  <cp:lastModifiedBy/>
  <dcterms:modified xsi:type="dcterms:W3CDTF">2018-11-17T12:48:23Z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