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6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9E89-0EE6-4546-A72E-527EB1DFB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D0A09-ADB0-CD4E-B281-134E7BDF6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8EC8-0C71-6C42-A93A-E8CE739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5EF0-FFA3-364D-8FCA-4BA09A85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3EAC-6527-144F-93C1-B3E724E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1D77-2615-DE42-956D-433E6A75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3D13C-F4C0-D540-913E-88C26909D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C4D7-992D-384D-A70D-568F96C9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4076-8FF3-5A44-ABF1-CF941AF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1064-390B-4744-967D-79AC9954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44EDB-C8BD-C043-8E48-1C8D5AD39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66A2D-53A5-F641-80E0-A0AF9E14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47DE-609A-314C-8119-29ACF7EC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B30F-1303-7B4E-BB9A-4EF2CCD6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0F79-D44E-8547-B0F3-48916DD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C96-87AB-B64B-88F6-B0474F08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FB82-EB30-BA45-BC8F-9F635B74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8130-638F-1C47-8F7B-C5EC8954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293E-DAB8-1142-BAE5-0FA37F21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FB2F-DDEC-9648-8E0C-A76FC719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ADB4-DEDC-6146-A8AB-4698743B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5345-AD1B-3F41-A31C-719E0E86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E5A3-C36F-CB47-9E94-9227BF92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A6F95-5D8F-A547-AADD-5511D71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E6A5-0AAB-A044-8ECB-221B0BF6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3FA7-1C01-5442-99D7-67EA06FC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9CEC-299B-0B48-A88E-0F704D935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826D-146E-DD4F-A64D-CCE21CD4D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6992-9C44-2147-9A84-BF0F9035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77CE-4289-7D4E-9261-5BFF85B7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3A066-7C1F-5240-AF3A-DFC42853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F481-9C37-454B-86D6-5E678718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74EA-CF31-1A4C-923E-F24356B1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A8ABC-ADED-7049-8ABA-B96F1C0A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6E1FF-1DEB-8F43-A30B-05DE1F1B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8F5C5-2721-8E45-B69A-5E3CDD76A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CB358-9087-D84E-A10A-E6E595B5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05B1C-C6F5-C44F-967F-5C158466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3E75A-DBE0-8B41-8482-D30353C2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52B9-8319-CC41-9A17-D3CAB813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684AE-6E7E-1341-A498-6F2A75B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7913-9F90-5D41-BF3E-4F60B4FD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5B0D3-CAC9-114C-BB0E-1828AD2A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B6DC5-98D3-7B4A-944E-152C9357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3E82-3605-D54D-9366-64A07078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8DB3B-459B-7B40-950B-4FE3F696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3090-B25A-BD44-B1C7-AEC81D83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A493-7E72-9448-AB0B-75EAB92D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FB273-5EB4-DF4B-BE6D-A2421DBE5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C68AB-95CA-C240-B9B4-EFC07AD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D8850-2D1E-F245-AFF6-F0C4448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827C-5F48-9145-83EE-6F20E74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ACDA-0574-7D4A-8128-E598570B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98F19-F4D6-CD43-B8C0-604282BD3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14F9-B3EB-8944-A1BF-DA4BC90EE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7FA4-F009-7E40-975F-6422B2D2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4D217-EDE9-D949-92C1-257A0DED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B69B-F6CD-7C47-B7D5-4CCFD778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00402-BCCC-AA40-BD02-C4A45D7B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2697-4C5C-C543-A830-A4D9A8B3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1D89-C15D-2749-A4B9-3A38186D2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A09A-D657-AF48-A5CE-BC883895FA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68F6-12DA-A544-80D9-4B394097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B27A-9466-9D47-B5D7-2212C24DD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49B7-6C1E-234E-A566-FFC324EA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osta-rican-household-poverty-predi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09403" y="1033154"/>
            <a:ext cx="10165277" cy="2118724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Phase-1 Costa Rican Household Poverty Level Prediction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980740" y="4202829"/>
            <a:ext cx="8229301" cy="1490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814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Applied Machine Learning Fall 2018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14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proposal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40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Abhijit Thakre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40" spc="-1" dirty="0" err="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Dhanya</a:t>
            </a:r>
            <a:r>
              <a:rPr lang="en-US" sz="2540" spc="-1" dirty="0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Mathew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409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600166" y="557488"/>
            <a:ext cx="8229301" cy="638801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6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Past 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00166" y="1569215"/>
            <a:ext cx="8350792" cy="4712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Costa Rican Household Poverty Level Prediction is a Kaggle competition for a social cause to help Inter-American Development Bank to identify which households have the highest need for social welfare assistance.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multi class classification problem using supervised machine learning which needs to classify the income levels into 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= extreme poverty,  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= moderate poverty, 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= vulnerable households,</a:t>
            </a:r>
          </a:p>
          <a:p>
            <a:pPr marL="889200" lvl="1" indent="-323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= non vulnerable households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Kaggle competition link: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https://www.kaggle.com/c/costa-rican-household-poverty-prediction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481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600166" y="557488"/>
            <a:ext cx="8229301" cy="638801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6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Steps  I.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00165" y="1616716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Data. – Downloaded the data in csv format from Kaggle. </a:t>
            </a: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Exploratory Data Analysis. – Analysis on training and testing for fields with Nan values. Study of individual and household columns. </a:t>
            </a: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Pre-Processing – This included imputing the default and analyzed values in null variables.</a:t>
            </a: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90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600166" y="557488"/>
            <a:ext cx="8229301" cy="638801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6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Steps  II.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00165" y="1616716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steps mostly involves the categorization and aggregation of the individual variables. Also the redundant variables are dropped to avoid the double addition. </a:t>
            </a: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we have used select K best to select the top features. </a:t>
            </a: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Baseline Model.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 Classifier is used as the baseline model in this.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train-test split is done using the </a:t>
            </a:r>
            <a:r>
              <a:rPr lang="en-US" sz="199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StratifiedKFold</a:t>
            </a: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strategy. 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910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600166" y="557488"/>
            <a:ext cx="8229301" cy="638801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6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Planned.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00165" y="1616716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 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 the different machine learning algorithm of build model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Guassian</a:t>
            </a: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Naïve Base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Boosting Machine.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Ridge Regularization</a:t>
            </a:r>
          </a:p>
          <a:p>
            <a:pPr marL="849110" lvl="1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</a:p>
          <a:p>
            <a:pPr marL="98304">
              <a:buClr>
                <a:srgbClr val="000000"/>
              </a:buClr>
              <a:buSzPct val="45000"/>
            </a:pPr>
            <a:endParaRPr lang="en-US" sz="1996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304">
              <a:buClr>
                <a:srgbClr val="000000"/>
              </a:buClr>
              <a:buSzPct val="45000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performance against the above model and plot matrix. </a:t>
            </a:r>
          </a:p>
        </p:txBody>
      </p:sp>
    </p:spTree>
    <p:extLst>
      <p:ext uri="{BB962C8B-B14F-4D97-AF65-F5344CB8AC3E}">
        <p14:creationId xmlns:p14="http://schemas.microsoft.com/office/powerpoint/2010/main" val="720324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422037" y="739304"/>
            <a:ext cx="8229301" cy="702681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6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00165" y="1616716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964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600166" y="557488"/>
            <a:ext cx="8229301" cy="638801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6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</a:t>
            </a: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00165" y="1616716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304">
              <a:buClr>
                <a:srgbClr val="000000"/>
              </a:buClr>
              <a:buSzPct val="45000"/>
            </a:pPr>
            <a:r>
              <a:rPr lang="en-US" sz="199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no problem specific to the steps however the number of variables are huge so arranging them is kind of issue. </a:t>
            </a:r>
          </a:p>
        </p:txBody>
      </p:sp>
    </p:spTree>
    <p:extLst>
      <p:ext uri="{BB962C8B-B14F-4D97-AF65-F5344CB8AC3E}">
        <p14:creationId xmlns:p14="http://schemas.microsoft.com/office/powerpoint/2010/main" val="798696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178007" y="2737440"/>
            <a:ext cx="3649593" cy="746248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91910" indent="-293606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236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292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Thakre, Abhijit</dc:creator>
  <cp:lastModifiedBy>Thakre, Abhijit</cp:lastModifiedBy>
  <cp:revision>11</cp:revision>
  <dcterms:created xsi:type="dcterms:W3CDTF">2018-11-16T18:45:56Z</dcterms:created>
  <dcterms:modified xsi:type="dcterms:W3CDTF">2018-11-16T22:06:39Z</dcterms:modified>
</cp:coreProperties>
</file>