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E63BB0-0CC3-4585-826D-84BC1C35DBB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80D009-56EA-4F55-B30C-111344242C9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c/costa-rican-household-poverty-prediction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09440" y="1033200"/>
            <a:ext cx="10164960" cy="24415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Costa Rican Household Poverty Level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980720" y="4203000"/>
            <a:ext cx="822888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2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Applied Machine Learning Fall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2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Phase-1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4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Abhijit Thakre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4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Dhanya Mathew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4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 Kumar Kagita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4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Lenin Arivukadal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00200" y="557640"/>
            <a:ext cx="8228880" cy="6382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00200" y="1569240"/>
            <a:ext cx="8350560" cy="47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Costa Rican Household Poverty Level Prediction is a Kaggle competition for a social cause to help Inter-American Development Bank to identify which households have the highest need for social welfare assistance.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Dataset contains 143 variables/features and 9557 rows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Dataset contains 142 features and 23856 rows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multi class classification problem using supervised machine learning which needs to classify the income levels into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= extreme poverty,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= moderate poverty,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= vulnerable households,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= non vulnerable households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Kaggle competition link: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https://www.kaggle.com/c/costa-rican-household-poverty-prediction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00200" y="557640"/>
            <a:ext cx="8228880" cy="6382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00200" y="161676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Data: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Downloaded the training and test datasets in .csv format from Kaggle.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Exploratory Data Analysis: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Understand dataset features, datatypes and descriptions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Analysis on training and testing for fields with Nan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Study of individual and household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Understand data distribution using visualizations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Pre-Processing: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Detailed analysis on features with NaN values and fill them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appropriately by identified options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v18q1, rez_esc, v2a1 are filled with appropriate values as per the data description and understandings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00200" y="557640"/>
            <a:ext cx="8228880" cy="6382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(Continues)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00200" y="161676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Created new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Combined/dropped redundant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Categorization of features to household and individual variables. - Aggregated the complete set of features at household level as predictions are done at household level and not at individual level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Selection: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Used select K best to select the top features at this stage.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Baseline Model: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Logistic Regression (Untuned version) is created as the baseline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StratifiedShuffleSplit is used for the train-test split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00200" y="557640"/>
            <a:ext cx="8228880" cy="6382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(Continues)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00200" y="161676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different classifiers: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Classifiers used are, RandomForest, KNN, NB, SVM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Did Hyperparameter tuning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Identified best 2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t-test to find the optimal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00200" y="557640"/>
            <a:ext cx="8228880" cy="6382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600200" y="161676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feature engineering options to increase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and perform more effective feature selection options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and test other machine learning classification algorithms like Gradient Boosting Machine and Ridge Regularization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 tuning of hyperparameters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flaws in the currently built models and make corrections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the optimal model to test the held out test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20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49240" indent="-293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00200" y="557640"/>
            <a:ext cx="8228880" cy="63828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00200" y="161676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Need to find better options to identify the number of features to be selected for modeling without over-fitting issues. Used SelectKBest as the feature selection option in Phase1.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178160" y="2737440"/>
            <a:ext cx="3649320" cy="745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92040" indent="-2934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Application>LibreOffice/5.1.6.2$Linux_X86_64 LibreOffice_project/10m0$Build-2</Application>
  <Words>292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2018-11-16T18:45:56Z</dcterms:created>
  <dc:creator>Thakre, Abhijit</dc:creator>
  <dc:description/>
  <dc:language>en-US</dc:language>
  <cp:lastModifiedBy/>
  <dcterms:modified xsi:type="dcterms:W3CDTF">2018-11-17T01:05:36Z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