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handoutMasterIdLst>
    <p:handoutMasterId r:id="rId50"/>
  </p:handout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80" r:id="rId31"/>
    <p:sldId id="309" r:id="rId32"/>
    <p:sldId id="306" r:id="rId33"/>
    <p:sldId id="310" r:id="rId34"/>
    <p:sldId id="307" r:id="rId35"/>
    <p:sldId id="294" r:id="rId36"/>
    <p:sldId id="308" r:id="rId37"/>
    <p:sldId id="315" r:id="rId38"/>
    <p:sldId id="295" r:id="rId39"/>
    <p:sldId id="316" r:id="rId40"/>
    <p:sldId id="317" r:id="rId41"/>
    <p:sldId id="298" r:id="rId42"/>
    <p:sldId id="300" r:id="rId43"/>
    <p:sldId id="322" r:id="rId44"/>
    <p:sldId id="314" r:id="rId45"/>
    <p:sldId id="301" r:id="rId46"/>
    <p:sldId id="302" r:id="rId47"/>
    <p:sldId id="26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45614D-4AF1-448F-9AA0-9F89E73A3400}" v="68" dt="2023-01-16T14:58:32.839"/>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n paul" userId="3876d2fa5db2b56e" providerId="LiveId" clId="{D50CDDFD-A956-4535-9B7F-28A9F962762C}"/>
    <pc:docChg chg="undo custSel modSld">
      <pc:chgData name="rajan paul" userId="3876d2fa5db2b56e" providerId="LiveId" clId="{D50CDDFD-A956-4535-9B7F-28A9F962762C}" dt="2023-01-16T16:14:19.867" v="22" actId="14100"/>
      <pc:docMkLst>
        <pc:docMk/>
      </pc:docMkLst>
      <pc:sldChg chg="modSp mod">
        <pc:chgData name="rajan paul" userId="3876d2fa5db2b56e" providerId="LiveId" clId="{D50CDDFD-A956-4535-9B7F-28A9F962762C}" dt="2023-01-16T16:14:19.867" v="22" actId="14100"/>
        <pc:sldMkLst>
          <pc:docMk/>
          <pc:sldMk cId="0" sldId="256"/>
        </pc:sldMkLst>
        <pc:spChg chg="mod">
          <ac:chgData name="rajan paul" userId="3876d2fa5db2b56e" providerId="LiveId" clId="{D50CDDFD-A956-4535-9B7F-28A9F962762C}" dt="2023-01-16T16:14:19.867" v="22" actId="14100"/>
          <ac:spMkLst>
            <pc:docMk/>
            <pc:sldMk cId="0"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3">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4">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C14FE96-B1E5-43EC-9926-46C8730CEAEB}" type="doc">
      <dgm:prSet loTypeId="urn:microsoft.com/office/officeart/2008/layout/LinedList" loCatId="list" qsTypeId="urn:microsoft.com/office/officeart/2005/8/quickstyle/simple1#2" qsCatId="simple" csTypeId="urn:microsoft.com/office/officeart/2005/8/colors/accent1_2#2" csCatId="accent1" phldr="1"/>
      <dgm:spPr/>
      <dgm:t>
        <a:bodyPr/>
        <a:lstStyle/>
        <a:p>
          <a:endParaRPr lang="en-US"/>
        </a:p>
      </dgm:t>
    </dgm:pt>
    <dgm:pt modelId="{7FFD0184-2A7C-4928-AC86-3786113C993D}">
      <dgm:prSet phldrT="[Text]" custT="1"/>
      <dgm:spPr/>
      <dgm:t>
        <a:bodyPr/>
        <a:lstStyle/>
        <a:p>
          <a:r>
            <a:rPr lang="en-US" sz="4300" dirty="0"/>
            <a:t>SERVICES</a:t>
          </a:r>
        </a:p>
      </dgm:t>
    </dgm:pt>
    <dgm:pt modelId="{E4A5BAF8-7ACE-4B12-8B2C-45B17CDEF30D}" type="parTrans" cxnId="{6F7BEFDC-50DA-4893-B4D0-6F9D00D29CB4}">
      <dgm:prSet/>
      <dgm:spPr/>
      <dgm:t>
        <a:bodyPr/>
        <a:lstStyle/>
        <a:p>
          <a:endParaRPr lang="en-US"/>
        </a:p>
      </dgm:t>
    </dgm:pt>
    <dgm:pt modelId="{9A4DAF9A-10CE-45A1-926D-9C7000A10176}" type="sibTrans" cxnId="{6F7BEFDC-50DA-4893-B4D0-6F9D00D29CB4}">
      <dgm:prSet/>
      <dgm:spPr/>
      <dgm:t>
        <a:bodyPr/>
        <a:lstStyle/>
        <a:p>
          <a:endParaRPr lang="en-US"/>
        </a:p>
      </dgm:t>
    </dgm:pt>
    <dgm:pt modelId="{1CE85A64-DE80-4B15-B12B-A9F8E1BB9352}">
      <dgm:prSet phldrT="[Text]"/>
      <dgm:spPr/>
      <dgm:t>
        <a:bodyPr/>
        <a:lstStyle/>
        <a:p>
          <a:r>
            <a:rPr lang="en-US" dirty="0"/>
            <a:t>Consultancy For Government Projects</a:t>
          </a:r>
        </a:p>
      </dgm:t>
    </dgm:pt>
    <dgm:pt modelId="{C53A1459-A5B0-4CA4-B27F-15F75FEE9738}" type="parTrans" cxnId="{270F1285-CC8E-4170-B230-15C818918EEB}">
      <dgm:prSet/>
      <dgm:spPr/>
      <dgm:t>
        <a:bodyPr/>
        <a:lstStyle/>
        <a:p>
          <a:endParaRPr lang="en-US"/>
        </a:p>
      </dgm:t>
    </dgm:pt>
    <dgm:pt modelId="{0E3C093C-A0C6-42B0-9F32-E7A2347B095D}" type="sibTrans" cxnId="{270F1285-CC8E-4170-B230-15C818918EEB}">
      <dgm:prSet/>
      <dgm:spPr/>
      <dgm:t>
        <a:bodyPr/>
        <a:lstStyle/>
        <a:p>
          <a:endParaRPr lang="en-US"/>
        </a:p>
      </dgm:t>
    </dgm:pt>
    <dgm:pt modelId="{18B3D1C4-62CE-4B65-ADAE-09A04D48F4C7}">
      <dgm:prSet phldrT="[Text]"/>
      <dgm:spPr/>
      <dgm:t>
        <a:bodyPr/>
        <a:lstStyle/>
        <a:p>
          <a:r>
            <a:rPr lang="en-US" dirty="0"/>
            <a:t>Paid Internships</a:t>
          </a:r>
        </a:p>
      </dgm:t>
    </dgm:pt>
    <dgm:pt modelId="{F7109A99-A273-46F0-B806-EEFF52DD93E9}" type="parTrans" cxnId="{DB012FF4-F57F-4B52-A954-F1FD4E468359}">
      <dgm:prSet/>
      <dgm:spPr/>
      <dgm:t>
        <a:bodyPr/>
        <a:lstStyle/>
        <a:p>
          <a:endParaRPr lang="en-US"/>
        </a:p>
      </dgm:t>
    </dgm:pt>
    <dgm:pt modelId="{9D7E00F7-9A3F-4970-A825-9726B4A779E0}" type="sibTrans" cxnId="{DB012FF4-F57F-4B52-A954-F1FD4E468359}">
      <dgm:prSet/>
      <dgm:spPr/>
      <dgm:t>
        <a:bodyPr/>
        <a:lstStyle/>
        <a:p>
          <a:endParaRPr lang="en-US"/>
        </a:p>
      </dgm:t>
    </dgm:pt>
    <dgm:pt modelId="{A6BBC121-036D-48C9-BA7D-23C0EAC53D93}">
      <dgm:prSet phldrT="[Text]"/>
      <dgm:spPr/>
      <dgm:t>
        <a:bodyPr/>
        <a:lstStyle/>
        <a:p>
          <a:r>
            <a:rPr lang="en-US" dirty="0"/>
            <a:t>Technical Education</a:t>
          </a:r>
        </a:p>
      </dgm:t>
    </dgm:pt>
    <dgm:pt modelId="{71B4794A-AE39-4AA9-A726-1370B7DD19DC}" type="parTrans" cxnId="{9C4C26D7-2798-48E4-9FFA-2C8D0C797146}">
      <dgm:prSet/>
      <dgm:spPr/>
      <dgm:t>
        <a:bodyPr/>
        <a:lstStyle/>
        <a:p>
          <a:endParaRPr lang="en-US"/>
        </a:p>
      </dgm:t>
    </dgm:pt>
    <dgm:pt modelId="{D4765F08-A0B5-4CD6-8BE8-97CEA139D893}" type="sibTrans" cxnId="{9C4C26D7-2798-48E4-9FFA-2C8D0C797146}">
      <dgm:prSet/>
      <dgm:spPr/>
      <dgm:t>
        <a:bodyPr/>
        <a:lstStyle/>
        <a:p>
          <a:endParaRPr lang="en-US"/>
        </a:p>
      </dgm:t>
    </dgm:pt>
    <dgm:pt modelId="{D33A849E-E432-4B04-9F1D-0317E36D6842}">
      <dgm:prSet phldrT="[Text]"/>
      <dgm:spPr/>
      <dgm:t>
        <a:bodyPr/>
        <a:lstStyle/>
        <a:p>
          <a:r>
            <a:rPr lang="en-US" dirty="0"/>
            <a:t>Manpower Consultancy</a:t>
          </a:r>
        </a:p>
      </dgm:t>
    </dgm:pt>
    <dgm:pt modelId="{337C9694-33CF-4746-99B7-80CE9534A75C}" type="parTrans" cxnId="{DA198B25-F191-461D-BCE3-AC30D09913E7}">
      <dgm:prSet/>
      <dgm:spPr/>
      <dgm:t>
        <a:bodyPr/>
        <a:lstStyle/>
        <a:p>
          <a:endParaRPr lang="en-US"/>
        </a:p>
      </dgm:t>
    </dgm:pt>
    <dgm:pt modelId="{B45BCC98-8615-4DD0-8EA8-40283CCA088E}" type="sibTrans" cxnId="{DA198B25-F191-461D-BCE3-AC30D09913E7}">
      <dgm:prSet/>
      <dgm:spPr/>
      <dgm:t>
        <a:bodyPr/>
        <a:lstStyle/>
        <a:p>
          <a:endParaRPr lang="en-US"/>
        </a:p>
      </dgm:t>
    </dgm:pt>
    <dgm:pt modelId="{97F40B4E-F384-4E72-BAE5-D2E955B87E7F}">
      <dgm:prSet phldrT="[Text]"/>
      <dgm:spPr/>
      <dgm:t>
        <a:bodyPr/>
        <a:lstStyle/>
        <a:p>
          <a:r>
            <a:rPr lang="en-US" dirty="0"/>
            <a:t>100% job Oriented Training</a:t>
          </a:r>
        </a:p>
      </dgm:t>
    </dgm:pt>
    <dgm:pt modelId="{E2B14D2E-3508-41E3-B610-2072B7132F87}" type="parTrans" cxnId="{71450D03-92F3-482A-ADF1-833217C86196}">
      <dgm:prSet/>
      <dgm:spPr/>
      <dgm:t>
        <a:bodyPr/>
        <a:lstStyle/>
        <a:p>
          <a:endParaRPr lang="en-US"/>
        </a:p>
      </dgm:t>
    </dgm:pt>
    <dgm:pt modelId="{DB92BACF-B8B4-474C-8A89-BE3EF946C375}" type="sibTrans" cxnId="{71450D03-92F3-482A-ADF1-833217C86196}">
      <dgm:prSet/>
      <dgm:spPr/>
      <dgm:t>
        <a:bodyPr/>
        <a:lstStyle/>
        <a:p>
          <a:endParaRPr lang="en-US"/>
        </a:p>
      </dgm:t>
    </dgm:pt>
    <dgm:pt modelId="{919E3E73-D99C-4E03-9952-361A8E82C30D}" type="pres">
      <dgm:prSet presAssocID="{1C14FE96-B1E5-43EC-9926-46C8730CEAEB}" presName="vert0" presStyleCnt="0">
        <dgm:presLayoutVars>
          <dgm:dir/>
          <dgm:animOne val="branch"/>
          <dgm:animLvl val="lvl"/>
        </dgm:presLayoutVars>
      </dgm:prSet>
      <dgm:spPr/>
    </dgm:pt>
    <dgm:pt modelId="{906BC3A9-4F1C-4CF7-88AA-49567CAA79F7}" type="pres">
      <dgm:prSet presAssocID="{7FFD0184-2A7C-4928-AC86-3786113C993D}" presName="thickLine" presStyleLbl="alignNode1" presStyleIdx="0" presStyleCnt="1" custLinFactNeighborY="-2151"/>
      <dgm:spPr/>
    </dgm:pt>
    <dgm:pt modelId="{BC834929-AFE3-4B74-8821-5C271B215EA2}" type="pres">
      <dgm:prSet presAssocID="{7FFD0184-2A7C-4928-AC86-3786113C993D}" presName="horz1" presStyleCnt="0"/>
      <dgm:spPr/>
    </dgm:pt>
    <dgm:pt modelId="{35DFF0AB-044E-45AC-A638-3F2F44B3B422}" type="pres">
      <dgm:prSet presAssocID="{7FFD0184-2A7C-4928-AC86-3786113C993D}" presName="tx1" presStyleLbl="revTx" presStyleIdx="0" presStyleCnt="6"/>
      <dgm:spPr/>
    </dgm:pt>
    <dgm:pt modelId="{5BF5732C-A46E-48FD-94C8-1FD525F9A2C1}" type="pres">
      <dgm:prSet presAssocID="{7FFD0184-2A7C-4928-AC86-3786113C993D}" presName="vert1" presStyleCnt="0"/>
      <dgm:spPr/>
    </dgm:pt>
    <dgm:pt modelId="{691F2226-0ECE-49AE-B892-C585FA87B5B5}" type="pres">
      <dgm:prSet presAssocID="{1CE85A64-DE80-4B15-B12B-A9F8E1BB9352}" presName="vertSpace2a" presStyleCnt="0"/>
      <dgm:spPr/>
    </dgm:pt>
    <dgm:pt modelId="{7D12D5A2-B612-46EF-925C-CDFA8C631FE2}" type="pres">
      <dgm:prSet presAssocID="{1CE85A64-DE80-4B15-B12B-A9F8E1BB9352}" presName="horz2" presStyleCnt="0"/>
      <dgm:spPr/>
    </dgm:pt>
    <dgm:pt modelId="{BBC07324-8687-4A93-B0EF-8BC4AD5F1FFF}" type="pres">
      <dgm:prSet presAssocID="{1CE85A64-DE80-4B15-B12B-A9F8E1BB9352}" presName="horzSpace2" presStyleCnt="0"/>
      <dgm:spPr/>
    </dgm:pt>
    <dgm:pt modelId="{B7796353-AE8E-4942-A81E-85C72E194AE9}" type="pres">
      <dgm:prSet presAssocID="{1CE85A64-DE80-4B15-B12B-A9F8E1BB9352}" presName="tx2" presStyleLbl="revTx" presStyleIdx="1" presStyleCnt="6"/>
      <dgm:spPr/>
    </dgm:pt>
    <dgm:pt modelId="{4B90EB3E-FA63-4EB0-8CC2-1137A86050E9}" type="pres">
      <dgm:prSet presAssocID="{1CE85A64-DE80-4B15-B12B-A9F8E1BB9352}" presName="vert2" presStyleCnt="0"/>
      <dgm:spPr/>
    </dgm:pt>
    <dgm:pt modelId="{889FA9DD-D5B4-496C-848D-8A83AF2ABE63}" type="pres">
      <dgm:prSet presAssocID="{1CE85A64-DE80-4B15-B12B-A9F8E1BB9352}" presName="thinLine2b" presStyleLbl="callout" presStyleIdx="0" presStyleCnt="5"/>
      <dgm:spPr/>
    </dgm:pt>
    <dgm:pt modelId="{893A69DA-57BF-4498-88F3-8C0E62C82930}" type="pres">
      <dgm:prSet presAssocID="{1CE85A64-DE80-4B15-B12B-A9F8E1BB9352}" presName="vertSpace2b" presStyleCnt="0"/>
      <dgm:spPr/>
    </dgm:pt>
    <dgm:pt modelId="{2520F826-14FB-4736-A6BD-28CED0F11B3A}" type="pres">
      <dgm:prSet presAssocID="{18B3D1C4-62CE-4B65-ADAE-09A04D48F4C7}" presName="horz2" presStyleCnt="0"/>
      <dgm:spPr/>
    </dgm:pt>
    <dgm:pt modelId="{FB05E39C-A6BC-4378-8EC4-99989987CC1E}" type="pres">
      <dgm:prSet presAssocID="{18B3D1C4-62CE-4B65-ADAE-09A04D48F4C7}" presName="horzSpace2" presStyleCnt="0"/>
      <dgm:spPr/>
    </dgm:pt>
    <dgm:pt modelId="{F2B30783-762B-48FD-B922-05ED7E0518B7}" type="pres">
      <dgm:prSet presAssocID="{18B3D1C4-62CE-4B65-ADAE-09A04D48F4C7}" presName="tx2" presStyleLbl="revTx" presStyleIdx="2" presStyleCnt="6"/>
      <dgm:spPr/>
    </dgm:pt>
    <dgm:pt modelId="{7BFEE13A-AE63-4B4F-AEB4-E109F2066163}" type="pres">
      <dgm:prSet presAssocID="{18B3D1C4-62CE-4B65-ADAE-09A04D48F4C7}" presName="vert2" presStyleCnt="0"/>
      <dgm:spPr/>
    </dgm:pt>
    <dgm:pt modelId="{D43F8588-FF26-4A43-9A8C-3F11A0B38668}" type="pres">
      <dgm:prSet presAssocID="{18B3D1C4-62CE-4B65-ADAE-09A04D48F4C7}" presName="thinLine2b" presStyleLbl="callout" presStyleIdx="1" presStyleCnt="5"/>
      <dgm:spPr/>
    </dgm:pt>
    <dgm:pt modelId="{C75F840E-FBF3-45A6-8209-15DFBF99DB42}" type="pres">
      <dgm:prSet presAssocID="{18B3D1C4-62CE-4B65-ADAE-09A04D48F4C7}" presName="vertSpace2b" presStyleCnt="0"/>
      <dgm:spPr/>
    </dgm:pt>
    <dgm:pt modelId="{E1F028D4-74B6-47FF-8362-DF9A7B870635}" type="pres">
      <dgm:prSet presAssocID="{A6BBC121-036D-48C9-BA7D-23C0EAC53D93}" presName="horz2" presStyleCnt="0"/>
      <dgm:spPr/>
    </dgm:pt>
    <dgm:pt modelId="{D3A5034A-BDD2-47E1-8B7E-7D3243FAFCFB}" type="pres">
      <dgm:prSet presAssocID="{A6BBC121-036D-48C9-BA7D-23C0EAC53D93}" presName="horzSpace2" presStyleCnt="0"/>
      <dgm:spPr/>
    </dgm:pt>
    <dgm:pt modelId="{5C728671-A1DA-4241-BCC1-7212CFECE8AC}" type="pres">
      <dgm:prSet presAssocID="{A6BBC121-036D-48C9-BA7D-23C0EAC53D93}" presName="tx2" presStyleLbl="revTx" presStyleIdx="3" presStyleCnt="6"/>
      <dgm:spPr/>
    </dgm:pt>
    <dgm:pt modelId="{4CAB63DD-2961-46C2-BD3A-D6FE5E2E50F7}" type="pres">
      <dgm:prSet presAssocID="{A6BBC121-036D-48C9-BA7D-23C0EAC53D93}" presName="vert2" presStyleCnt="0"/>
      <dgm:spPr/>
    </dgm:pt>
    <dgm:pt modelId="{D0B6AAD0-B024-4EAD-804C-80E4939C419A}" type="pres">
      <dgm:prSet presAssocID="{A6BBC121-036D-48C9-BA7D-23C0EAC53D93}" presName="thinLine2b" presStyleLbl="callout" presStyleIdx="2" presStyleCnt="5"/>
      <dgm:spPr/>
    </dgm:pt>
    <dgm:pt modelId="{FF50BEDA-6CA9-4659-BD5D-167630A1BF0D}" type="pres">
      <dgm:prSet presAssocID="{A6BBC121-036D-48C9-BA7D-23C0EAC53D93}" presName="vertSpace2b" presStyleCnt="0"/>
      <dgm:spPr/>
    </dgm:pt>
    <dgm:pt modelId="{98316B52-0ABE-4BAB-84E0-29137E1F36A2}" type="pres">
      <dgm:prSet presAssocID="{D33A849E-E432-4B04-9F1D-0317E36D6842}" presName="horz2" presStyleCnt="0"/>
      <dgm:spPr/>
    </dgm:pt>
    <dgm:pt modelId="{CB70FA08-7E77-4781-A357-907BF382FAAF}" type="pres">
      <dgm:prSet presAssocID="{D33A849E-E432-4B04-9F1D-0317E36D6842}" presName="horzSpace2" presStyleCnt="0"/>
      <dgm:spPr/>
    </dgm:pt>
    <dgm:pt modelId="{4C3C240F-D344-4CC1-836D-8532CA61675B}" type="pres">
      <dgm:prSet presAssocID="{D33A849E-E432-4B04-9F1D-0317E36D6842}" presName="tx2" presStyleLbl="revTx" presStyleIdx="4" presStyleCnt="6"/>
      <dgm:spPr/>
    </dgm:pt>
    <dgm:pt modelId="{CB4B58CD-4B72-42F2-AAC7-4A7C4A0C2AFD}" type="pres">
      <dgm:prSet presAssocID="{D33A849E-E432-4B04-9F1D-0317E36D6842}" presName="vert2" presStyleCnt="0"/>
      <dgm:spPr/>
    </dgm:pt>
    <dgm:pt modelId="{29CA580A-B00C-450E-BCA5-CC095587CBED}" type="pres">
      <dgm:prSet presAssocID="{D33A849E-E432-4B04-9F1D-0317E36D6842}" presName="thinLine2b" presStyleLbl="callout" presStyleIdx="3" presStyleCnt="5"/>
      <dgm:spPr/>
    </dgm:pt>
    <dgm:pt modelId="{4DA5A861-3537-4CA9-958B-E8C804C32454}" type="pres">
      <dgm:prSet presAssocID="{D33A849E-E432-4B04-9F1D-0317E36D6842}" presName="vertSpace2b" presStyleCnt="0"/>
      <dgm:spPr/>
    </dgm:pt>
    <dgm:pt modelId="{4796C35F-8CB8-4794-9EBE-6B98A1964634}" type="pres">
      <dgm:prSet presAssocID="{97F40B4E-F384-4E72-BAE5-D2E955B87E7F}" presName="horz2" presStyleCnt="0"/>
      <dgm:spPr/>
    </dgm:pt>
    <dgm:pt modelId="{277D41FF-C558-4BC2-9042-382DE40539A7}" type="pres">
      <dgm:prSet presAssocID="{97F40B4E-F384-4E72-BAE5-D2E955B87E7F}" presName="horzSpace2" presStyleCnt="0"/>
      <dgm:spPr/>
    </dgm:pt>
    <dgm:pt modelId="{B795763F-010D-468F-A778-5A66E7FFE903}" type="pres">
      <dgm:prSet presAssocID="{97F40B4E-F384-4E72-BAE5-D2E955B87E7F}" presName="tx2" presStyleLbl="revTx" presStyleIdx="5" presStyleCnt="6"/>
      <dgm:spPr/>
    </dgm:pt>
    <dgm:pt modelId="{5F29D0A4-F4A5-4968-B32C-F07790E6D822}" type="pres">
      <dgm:prSet presAssocID="{97F40B4E-F384-4E72-BAE5-D2E955B87E7F}" presName="vert2" presStyleCnt="0"/>
      <dgm:spPr/>
    </dgm:pt>
    <dgm:pt modelId="{F6813FC9-EC48-4972-904C-B10B95451F21}" type="pres">
      <dgm:prSet presAssocID="{97F40B4E-F384-4E72-BAE5-D2E955B87E7F}" presName="thinLine2b" presStyleLbl="callout" presStyleIdx="4" presStyleCnt="5"/>
      <dgm:spPr/>
    </dgm:pt>
    <dgm:pt modelId="{70690827-6A88-4952-A6A1-1C51B988DA29}" type="pres">
      <dgm:prSet presAssocID="{97F40B4E-F384-4E72-BAE5-D2E955B87E7F}" presName="vertSpace2b" presStyleCnt="0"/>
      <dgm:spPr/>
    </dgm:pt>
  </dgm:ptLst>
  <dgm:cxnLst>
    <dgm:cxn modelId="{71450D03-92F3-482A-ADF1-833217C86196}" srcId="{7FFD0184-2A7C-4928-AC86-3786113C993D}" destId="{97F40B4E-F384-4E72-BAE5-D2E955B87E7F}" srcOrd="4" destOrd="0" parTransId="{E2B14D2E-3508-41E3-B610-2072B7132F87}" sibTransId="{DB92BACF-B8B4-474C-8A89-BE3EF946C375}"/>
    <dgm:cxn modelId="{DA198B25-F191-461D-BCE3-AC30D09913E7}" srcId="{7FFD0184-2A7C-4928-AC86-3786113C993D}" destId="{D33A849E-E432-4B04-9F1D-0317E36D6842}" srcOrd="3" destOrd="0" parTransId="{337C9694-33CF-4746-99B7-80CE9534A75C}" sibTransId="{B45BCC98-8615-4DD0-8EA8-40283CCA088E}"/>
    <dgm:cxn modelId="{7AC60929-51CF-4196-8B91-9F4E24CE7465}" type="presOf" srcId="{7FFD0184-2A7C-4928-AC86-3786113C993D}" destId="{35DFF0AB-044E-45AC-A638-3F2F44B3B422}" srcOrd="0" destOrd="0" presId="urn:microsoft.com/office/officeart/2008/layout/LinedList"/>
    <dgm:cxn modelId="{93040565-0592-4508-876B-1E3E7CA292D0}" type="presOf" srcId="{1CE85A64-DE80-4B15-B12B-A9F8E1BB9352}" destId="{B7796353-AE8E-4942-A81E-85C72E194AE9}" srcOrd="0" destOrd="0" presId="urn:microsoft.com/office/officeart/2008/layout/LinedList"/>
    <dgm:cxn modelId="{E57C3066-ECBD-4F07-ADE8-650231779ECD}" type="presOf" srcId="{97F40B4E-F384-4E72-BAE5-D2E955B87E7F}" destId="{B795763F-010D-468F-A778-5A66E7FFE903}" srcOrd="0" destOrd="0" presId="urn:microsoft.com/office/officeart/2008/layout/LinedList"/>
    <dgm:cxn modelId="{330EEB78-274D-455F-8DCF-4B5DF2314A49}" type="presOf" srcId="{1C14FE96-B1E5-43EC-9926-46C8730CEAEB}" destId="{919E3E73-D99C-4E03-9952-361A8E82C30D}" srcOrd="0" destOrd="0" presId="urn:microsoft.com/office/officeart/2008/layout/LinedList"/>
    <dgm:cxn modelId="{270F1285-CC8E-4170-B230-15C818918EEB}" srcId="{7FFD0184-2A7C-4928-AC86-3786113C993D}" destId="{1CE85A64-DE80-4B15-B12B-A9F8E1BB9352}" srcOrd="0" destOrd="0" parTransId="{C53A1459-A5B0-4CA4-B27F-15F75FEE9738}" sibTransId="{0E3C093C-A0C6-42B0-9F32-E7A2347B095D}"/>
    <dgm:cxn modelId="{ECE77F99-8FA5-4FCC-B309-85478ED671A0}" type="presOf" srcId="{A6BBC121-036D-48C9-BA7D-23C0EAC53D93}" destId="{5C728671-A1DA-4241-BCC1-7212CFECE8AC}" srcOrd="0" destOrd="0" presId="urn:microsoft.com/office/officeart/2008/layout/LinedList"/>
    <dgm:cxn modelId="{9C4C26D7-2798-48E4-9FFA-2C8D0C797146}" srcId="{7FFD0184-2A7C-4928-AC86-3786113C993D}" destId="{A6BBC121-036D-48C9-BA7D-23C0EAC53D93}" srcOrd="2" destOrd="0" parTransId="{71B4794A-AE39-4AA9-A726-1370B7DD19DC}" sibTransId="{D4765F08-A0B5-4CD6-8BE8-97CEA139D893}"/>
    <dgm:cxn modelId="{255BF8DB-CFDF-46F1-8592-319BA2043A05}" type="presOf" srcId="{18B3D1C4-62CE-4B65-ADAE-09A04D48F4C7}" destId="{F2B30783-762B-48FD-B922-05ED7E0518B7}" srcOrd="0" destOrd="0" presId="urn:microsoft.com/office/officeart/2008/layout/LinedList"/>
    <dgm:cxn modelId="{6F7BEFDC-50DA-4893-B4D0-6F9D00D29CB4}" srcId="{1C14FE96-B1E5-43EC-9926-46C8730CEAEB}" destId="{7FFD0184-2A7C-4928-AC86-3786113C993D}" srcOrd="0" destOrd="0" parTransId="{E4A5BAF8-7ACE-4B12-8B2C-45B17CDEF30D}" sibTransId="{9A4DAF9A-10CE-45A1-926D-9C7000A10176}"/>
    <dgm:cxn modelId="{DB012FF4-F57F-4B52-A954-F1FD4E468359}" srcId="{7FFD0184-2A7C-4928-AC86-3786113C993D}" destId="{18B3D1C4-62CE-4B65-ADAE-09A04D48F4C7}" srcOrd="1" destOrd="0" parTransId="{F7109A99-A273-46F0-B806-EEFF52DD93E9}" sibTransId="{9D7E00F7-9A3F-4970-A825-9726B4A779E0}"/>
    <dgm:cxn modelId="{70F299F7-02DA-4CB0-811F-9323AE7502FE}" type="presOf" srcId="{D33A849E-E432-4B04-9F1D-0317E36D6842}" destId="{4C3C240F-D344-4CC1-836D-8532CA61675B}" srcOrd="0" destOrd="0" presId="urn:microsoft.com/office/officeart/2008/layout/LinedList"/>
    <dgm:cxn modelId="{33772C39-48EE-4DCD-B08D-3216367B394C}" type="presParOf" srcId="{919E3E73-D99C-4E03-9952-361A8E82C30D}" destId="{906BC3A9-4F1C-4CF7-88AA-49567CAA79F7}" srcOrd="0" destOrd="0" presId="urn:microsoft.com/office/officeart/2008/layout/LinedList"/>
    <dgm:cxn modelId="{1350FAFA-7ADE-4ED6-B535-C79380B00705}" type="presParOf" srcId="{919E3E73-D99C-4E03-9952-361A8E82C30D}" destId="{BC834929-AFE3-4B74-8821-5C271B215EA2}" srcOrd="1" destOrd="0" presId="urn:microsoft.com/office/officeart/2008/layout/LinedList"/>
    <dgm:cxn modelId="{C3599222-F204-4190-8888-DE8308A981E3}" type="presParOf" srcId="{BC834929-AFE3-4B74-8821-5C271B215EA2}" destId="{35DFF0AB-044E-45AC-A638-3F2F44B3B422}" srcOrd="0" destOrd="0" presId="urn:microsoft.com/office/officeart/2008/layout/LinedList"/>
    <dgm:cxn modelId="{3E2FFAB6-BFD0-4399-B9A2-581C17AD9F07}" type="presParOf" srcId="{BC834929-AFE3-4B74-8821-5C271B215EA2}" destId="{5BF5732C-A46E-48FD-94C8-1FD525F9A2C1}" srcOrd="1" destOrd="0" presId="urn:microsoft.com/office/officeart/2008/layout/LinedList"/>
    <dgm:cxn modelId="{CEFC0B1F-1903-4A51-BB05-8CD75639C87B}" type="presParOf" srcId="{5BF5732C-A46E-48FD-94C8-1FD525F9A2C1}" destId="{691F2226-0ECE-49AE-B892-C585FA87B5B5}" srcOrd="0" destOrd="0" presId="urn:microsoft.com/office/officeart/2008/layout/LinedList"/>
    <dgm:cxn modelId="{90F900B1-D737-44D7-AC27-EE83D45C4E11}" type="presParOf" srcId="{5BF5732C-A46E-48FD-94C8-1FD525F9A2C1}" destId="{7D12D5A2-B612-46EF-925C-CDFA8C631FE2}" srcOrd="1" destOrd="0" presId="urn:microsoft.com/office/officeart/2008/layout/LinedList"/>
    <dgm:cxn modelId="{A1BF23A4-FF7E-49BC-B942-BFD51874858B}" type="presParOf" srcId="{7D12D5A2-B612-46EF-925C-CDFA8C631FE2}" destId="{BBC07324-8687-4A93-B0EF-8BC4AD5F1FFF}" srcOrd="0" destOrd="0" presId="urn:microsoft.com/office/officeart/2008/layout/LinedList"/>
    <dgm:cxn modelId="{D8EF01E5-DB16-449F-9621-17DE771CD8FC}" type="presParOf" srcId="{7D12D5A2-B612-46EF-925C-CDFA8C631FE2}" destId="{B7796353-AE8E-4942-A81E-85C72E194AE9}" srcOrd="1" destOrd="0" presId="urn:microsoft.com/office/officeart/2008/layout/LinedList"/>
    <dgm:cxn modelId="{38BA4A0F-EB10-485F-94DA-92E67FF6805B}" type="presParOf" srcId="{7D12D5A2-B612-46EF-925C-CDFA8C631FE2}" destId="{4B90EB3E-FA63-4EB0-8CC2-1137A86050E9}" srcOrd="2" destOrd="0" presId="urn:microsoft.com/office/officeart/2008/layout/LinedList"/>
    <dgm:cxn modelId="{9097A566-171A-4529-86F1-573E95BDFAE8}" type="presParOf" srcId="{5BF5732C-A46E-48FD-94C8-1FD525F9A2C1}" destId="{889FA9DD-D5B4-496C-848D-8A83AF2ABE63}" srcOrd="2" destOrd="0" presId="urn:microsoft.com/office/officeart/2008/layout/LinedList"/>
    <dgm:cxn modelId="{442D5C6B-8A90-4B0B-B448-19C31E9B1724}" type="presParOf" srcId="{5BF5732C-A46E-48FD-94C8-1FD525F9A2C1}" destId="{893A69DA-57BF-4498-88F3-8C0E62C82930}" srcOrd="3" destOrd="0" presId="urn:microsoft.com/office/officeart/2008/layout/LinedList"/>
    <dgm:cxn modelId="{319AD473-5BD0-4061-8159-5AF10412C14B}" type="presParOf" srcId="{5BF5732C-A46E-48FD-94C8-1FD525F9A2C1}" destId="{2520F826-14FB-4736-A6BD-28CED0F11B3A}" srcOrd="4" destOrd="0" presId="urn:microsoft.com/office/officeart/2008/layout/LinedList"/>
    <dgm:cxn modelId="{B17A0E06-9A79-4A98-A294-D239D60F357D}" type="presParOf" srcId="{2520F826-14FB-4736-A6BD-28CED0F11B3A}" destId="{FB05E39C-A6BC-4378-8EC4-99989987CC1E}" srcOrd="0" destOrd="0" presId="urn:microsoft.com/office/officeart/2008/layout/LinedList"/>
    <dgm:cxn modelId="{B6FF6F03-0D33-46B7-A96E-5ED32129C51E}" type="presParOf" srcId="{2520F826-14FB-4736-A6BD-28CED0F11B3A}" destId="{F2B30783-762B-48FD-B922-05ED7E0518B7}" srcOrd="1" destOrd="0" presId="urn:microsoft.com/office/officeart/2008/layout/LinedList"/>
    <dgm:cxn modelId="{47635D28-42C7-4204-AFBB-C1069AE95378}" type="presParOf" srcId="{2520F826-14FB-4736-A6BD-28CED0F11B3A}" destId="{7BFEE13A-AE63-4B4F-AEB4-E109F2066163}" srcOrd="2" destOrd="0" presId="urn:microsoft.com/office/officeart/2008/layout/LinedList"/>
    <dgm:cxn modelId="{6305F943-F0A9-47DD-B94C-CC886C2315E5}" type="presParOf" srcId="{5BF5732C-A46E-48FD-94C8-1FD525F9A2C1}" destId="{D43F8588-FF26-4A43-9A8C-3F11A0B38668}" srcOrd="5" destOrd="0" presId="urn:microsoft.com/office/officeart/2008/layout/LinedList"/>
    <dgm:cxn modelId="{5BD58791-44A8-4AAE-BCC4-654CF05D9CB7}" type="presParOf" srcId="{5BF5732C-A46E-48FD-94C8-1FD525F9A2C1}" destId="{C75F840E-FBF3-45A6-8209-15DFBF99DB42}" srcOrd="6" destOrd="0" presId="urn:microsoft.com/office/officeart/2008/layout/LinedList"/>
    <dgm:cxn modelId="{0C114C92-0B4F-4253-B9CD-FA7F0AE7EC40}" type="presParOf" srcId="{5BF5732C-A46E-48FD-94C8-1FD525F9A2C1}" destId="{E1F028D4-74B6-47FF-8362-DF9A7B870635}" srcOrd="7" destOrd="0" presId="urn:microsoft.com/office/officeart/2008/layout/LinedList"/>
    <dgm:cxn modelId="{65C90E1C-4712-46AD-BC75-2B3C42DD4771}" type="presParOf" srcId="{E1F028D4-74B6-47FF-8362-DF9A7B870635}" destId="{D3A5034A-BDD2-47E1-8B7E-7D3243FAFCFB}" srcOrd="0" destOrd="0" presId="urn:microsoft.com/office/officeart/2008/layout/LinedList"/>
    <dgm:cxn modelId="{908AC42D-E74A-47BD-B760-35A39B1EF4F6}" type="presParOf" srcId="{E1F028D4-74B6-47FF-8362-DF9A7B870635}" destId="{5C728671-A1DA-4241-BCC1-7212CFECE8AC}" srcOrd="1" destOrd="0" presId="urn:microsoft.com/office/officeart/2008/layout/LinedList"/>
    <dgm:cxn modelId="{8786A94D-709B-40EE-B496-8AF0259AA685}" type="presParOf" srcId="{E1F028D4-74B6-47FF-8362-DF9A7B870635}" destId="{4CAB63DD-2961-46C2-BD3A-D6FE5E2E50F7}" srcOrd="2" destOrd="0" presId="urn:microsoft.com/office/officeart/2008/layout/LinedList"/>
    <dgm:cxn modelId="{4C7ECC01-4C8C-4D21-8DD3-579B5AB39485}" type="presParOf" srcId="{5BF5732C-A46E-48FD-94C8-1FD525F9A2C1}" destId="{D0B6AAD0-B024-4EAD-804C-80E4939C419A}" srcOrd="8" destOrd="0" presId="urn:microsoft.com/office/officeart/2008/layout/LinedList"/>
    <dgm:cxn modelId="{89F398A8-B785-406B-AF73-112539840C6A}" type="presParOf" srcId="{5BF5732C-A46E-48FD-94C8-1FD525F9A2C1}" destId="{FF50BEDA-6CA9-4659-BD5D-167630A1BF0D}" srcOrd="9" destOrd="0" presId="urn:microsoft.com/office/officeart/2008/layout/LinedList"/>
    <dgm:cxn modelId="{C9504188-64D3-4042-B944-8DD5E7E9F8C2}" type="presParOf" srcId="{5BF5732C-A46E-48FD-94C8-1FD525F9A2C1}" destId="{98316B52-0ABE-4BAB-84E0-29137E1F36A2}" srcOrd="10" destOrd="0" presId="urn:microsoft.com/office/officeart/2008/layout/LinedList"/>
    <dgm:cxn modelId="{0A07FC9F-58E9-44CF-B3E0-EE1C8E664DB7}" type="presParOf" srcId="{98316B52-0ABE-4BAB-84E0-29137E1F36A2}" destId="{CB70FA08-7E77-4781-A357-907BF382FAAF}" srcOrd="0" destOrd="0" presId="urn:microsoft.com/office/officeart/2008/layout/LinedList"/>
    <dgm:cxn modelId="{4256828D-D22F-4249-A956-8B9E4E105781}" type="presParOf" srcId="{98316B52-0ABE-4BAB-84E0-29137E1F36A2}" destId="{4C3C240F-D344-4CC1-836D-8532CA61675B}" srcOrd="1" destOrd="0" presId="urn:microsoft.com/office/officeart/2008/layout/LinedList"/>
    <dgm:cxn modelId="{637E9343-35EE-4D0A-8707-788527DF9C2B}" type="presParOf" srcId="{98316B52-0ABE-4BAB-84E0-29137E1F36A2}" destId="{CB4B58CD-4B72-42F2-AAC7-4A7C4A0C2AFD}" srcOrd="2" destOrd="0" presId="urn:microsoft.com/office/officeart/2008/layout/LinedList"/>
    <dgm:cxn modelId="{89855F03-BBAC-4149-894D-513D1B7A03BB}" type="presParOf" srcId="{5BF5732C-A46E-48FD-94C8-1FD525F9A2C1}" destId="{29CA580A-B00C-450E-BCA5-CC095587CBED}" srcOrd="11" destOrd="0" presId="urn:microsoft.com/office/officeart/2008/layout/LinedList"/>
    <dgm:cxn modelId="{FC52E95C-38A8-4480-A7A9-1E2C6767FE06}" type="presParOf" srcId="{5BF5732C-A46E-48FD-94C8-1FD525F9A2C1}" destId="{4DA5A861-3537-4CA9-958B-E8C804C32454}" srcOrd="12" destOrd="0" presId="urn:microsoft.com/office/officeart/2008/layout/LinedList"/>
    <dgm:cxn modelId="{DDD856BA-DDD1-4072-B1BF-91A62A5ABF2A}" type="presParOf" srcId="{5BF5732C-A46E-48FD-94C8-1FD525F9A2C1}" destId="{4796C35F-8CB8-4794-9EBE-6B98A1964634}" srcOrd="13" destOrd="0" presId="urn:microsoft.com/office/officeart/2008/layout/LinedList"/>
    <dgm:cxn modelId="{F94CF36A-575E-4B3E-BA0F-256CA28875AB}" type="presParOf" srcId="{4796C35F-8CB8-4794-9EBE-6B98A1964634}" destId="{277D41FF-C558-4BC2-9042-382DE40539A7}" srcOrd="0" destOrd="0" presId="urn:microsoft.com/office/officeart/2008/layout/LinedList"/>
    <dgm:cxn modelId="{04EE2140-5DAA-4290-B2E4-15EB53285FC1}" type="presParOf" srcId="{4796C35F-8CB8-4794-9EBE-6B98A1964634}" destId="{B795763F-010D-468F-A778-5A66E7FFE903}" srcOrd="1" destOrd="0" presId="urn:microsoft.com/office/officeart/2008/layout/LinedList"/>
    <dgm:cxn modelId="{B6C72968-D42D-4477-AFEF-E7F65BA753DE}" type="presParOf" srcId="{4796C35F-8CB8-4794-9EBE-6B98A1964634}" destId="{5F29D0A4-F4A5-4968-B32C-F07790E6D822}" srcOrd="2" destOrd="0" presId="urn:microsoft.com/office/officeart/2008/layout/LinedList"/>
    <dgm:cxn modelId="{84D5258A-6DAB-4F58-991C-6E353A02826A}" type="presParOf" srcId="{5BF5732C-A46E-48FD-94C8-1FD525F9A2C1}" destId="{F6813FC9-EC48-4972-904C-B10B95451F21}" srcOrd="14" destOrd="0" presId="urn:microsoft.com/office/officeart/2008/layout/LinedList"/>
    <dgm:cxn modelId="{CA8D458B-2513-49AC-A9C6-741B6C260F31}" type="presParOf" srcId="{5BF5732C-A46E-48FD-94C8-1FD525F9A2C1}" destId="{70690827-6A88-4952-A6A1-1C51B988DA29}" srcOrd="15"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8E834E-B13F-449A-B063-9BB120E70062}" type="doc">
      <dgm:prSet loTypeId="urn:microsoft.com/office/officeart/2008/layout/HorizontalMultiLevelHierarchy#3" loCatId="hierarchy" qsTypeId="urn:microsoft.com/office/officeart/2005/8/quickstyle/simple3#3" qsCatId="simple" csTypeId="urn:microsoft.com/office/officeart/2005/8/colors/colorful5#3" csCatId="colorful" phldr="1"/>
      <dgm:spPr/>
      <dgm:t>
        <a:bodyPr/>
        <a:lstStyle/>
        <a:p>
          <a:endParaRPr lang="en-US"/>
        </a:p>
      </dgm:t>
    </dgm:pt>
    <dgm:pt modelId="{9EFB67A9-9CFB-4748-B42F-4A064EF9D794}">
      <dgm:prSet phldrT="[Text]"/>
      <dgm:spPr/>
      <dgm:t>
        <a:bodyPr/>
        <a:lstStyle/>
        <a:p>
          <a:r>
            <a:rPr lang="en-US" dirty="0"/>
            <a:t>AI with Python</a:t>
          </a:r>
        </a:p>
      </dgm:t>
    </dgm:pt>
    <dgm:pt modelId="{FC51B9B1-F771-480C-B30C-49310C35DC94}" type="parTrans" cxnId="{22AE92AC-75F8-443A-ADD0-1E7ADF17FF0E}">
      <dgm:prSet/>
      <dgm:spPr/>
      <dgm:t>
        <a:bodyPr/>
        <a:lstStyle/>
        <a:p>
          <a:endParaRPr lang="en-US"/>
        </a:p>
      </dgm:t>
    </dgm:pt>
    <dgm:pt modelId="{B12DC1E2-3C92-48E6-B33D-F1D01C5EB11B}" type="sibTrans" cxnId="{22AE92AC-75F8-443A-ADD0-1E7ADF17FF0E}">
      <dgm:prSet/>
      <dgm:spPr/>
      <dgm:t>
        <a:bodyPr/>
        <a:lstStyle/>
        <a:p>
          <a:endParaRPr lang="en-US"/>
        </a:p>
      </dgm:t>
    </dgm:pt>
    <dgm:pt modelId="{52C74215-7CD9-43D0-B02D-A1A9A87450D4}">
      <dgm:prSet phldrT="[Text]"/>
      <dgm:spPr/>
      <dgm:t>
        <a:bodyPr/>
        <a:lstStyle/>
        <a:p>
          <a:r>
            <a:rPr lang="en-US" dirty="0"/>
            <a:t>Python</a:t>
          </a:r>
        </a:p>
      </dgm:t>
    </dgm:pt>
    <dgm:pt modelId="{5FC093B5-FEB0-443A-B4D2-5789AF31F3F1}" type="parTrans" cxnId="{E0244959-0393-43B4-BA66-98E5A60A5ECD}">
      <dgm:prSet/>
      <dgm:spPr/>
      <dgm:t>
        <a:bodyPr/>
        <a:lstStyle/>
        <a:p>
          <a:endParaRPr lang="en-US"/>
        </a:p>
      </dgm:t>
    </dgm:pt>
    <dgm:pt modelId="{C7D1A787-680B-46D4-B876-08134ABA41A1}" type="sibTrans" cxnId="{E0244959-0393-43B4-BA66-98E5A60A5ECD}">
      <dgm:prSet/>
      <dgm:spPr/>
      <dgm:t>
        <a:bodyPr/>
        <a:lstStyle/>
        <a:p>
          <a:endParaRPr lang="en-US"/>
        </a:p>
      </dgm:t>
    </dgm:pt>
    <dgm:pt modelId="{B6D95763-32A4-42FE-9A3C-BFAD1E2A3738}">
      <dgm:prSet phldrT="[Text]"/>
      <dgm:spPr/>
      <dgm:t>
        <a:bodyPr/>
        <a:lstStyle/>
        <a:p>
          <a:r>
            <a:rPr lang="en-US" dirty="0"/>
            <a:t>Machine Learning</a:t>
          </a:r>
        </a:p>
      </dgm:t>
    </dgm:pt>
    <dgm:pt modelId="{939D1E1A-060E-46B4-BB77-C02ABED7BC56}" type="parTrans" cxnId="{33FC4511-8A53-489A-8FEA-2C8CA681B7C3}">
      <dgm:prSet/>
      <dgm:spPr/>
      <dgm:t>
        <a:bodyPr/>
        <a:lstStyle/>
        <a:p>
          <a:endParaRPr lang="en-US"/>
        </a:p>
      </dgm:t>
    </dgm:pt>
    <dgm:pt modelId="{17A3EF9E-3D92-4D5A-8DF9-DB34FCB1096F}" type="sibTrans" cxnId="{33FC4511-8A53-489A-8FEA-2C8CA681B7C3}">
      <dgm:prSet/>
      <dgm:spPr/>
      <dgm:t>
        <a:bodyPr/>
        <a:lstStyle/>
        <a:p>
          <a:endParaRPr lang="en-US"/>
        </a:p>
      </dgm:t>
    </dgm:pt>
    <dgm:pt modelId="{24C64A1D-887A-4B99-8935-FA4741526711}">
      <dgm:prSet phldrT="[Text]"/>
      <dgm:spPr/>
      <dgm:t>
        <a:bodyPr/>
        <a:lstStyle/>
        <a:p>
          <a:r>
            <a:rPr lang="en-US" dirty="0"/>
            <a:t>Data Science</a:t>
          </a:r>
        </a:p>
      </dgm:t>
    </dgm:pt>
    <dgm:pt modelId="{DDB27C0A-FA56-4D25-BC93-43795113D801}" type="parTrans" cxnId="{2D11FDF1-8B8E-48DE-8747-8D8CF8A2417D}">
      <dgm:prSet/>
      <dgm:spPr/>
      <dgm:t>
        <a:bodyPr/>
        <a:lstStyle/>
        <a:p>
          <a:endParaRPr lang="en-US"/>
        </a:p>
      </dgm:t>
    </dgm:pt>
    <dgm:pt modelId="{31C577DC-8089-4FA6-89E4-ABF4CC39C0B4}" type="sibTrans" cxnId="{2D11FDF1-8B8E-48DE-8747-8D8CF8A2417D}">
      <dgm:prSet/>
      <dgm:spPr/>
      <dgm:t>
        <a:bodyPr/>
        <a:lstStyle/>
        <a:p>
          <a:endParaRPr lang="en-US"/>
        </a:p>
      </dgm:t>
    </dgm:pt>
    <dgm:pt modelId="{1839BB2B-0C98-4A70-967A-07D33A314276}">
      <dgm:prSet phldrT="[Text]"/>
      <dgm:spPr/>
      <dgm:t>
        <a:bodyPr/>
        <a:lstStyle/>
        <a:p>
          <a:r>
            <a:rPr lang="en-US" dirty="0"/>
            <a:t>Basics</a:t>
          </a:r>
        </a:p>
      </dgm:t>
    </dgm:pt>
    <dgm:pt modelId="{E9C41D6E-7882-4DB9-BEAC-0E94163AE1C2}" type="parTrans" cxnId="{B68903AC-090C-4286-BBC2-7079464E28D0}">
      <dgm:prSet/>
      <dgm:spPr/>
      <dgm:t>
        <a:bodyPr/>
        <a:lstStyle/>
        <a:p>
          <a:endParaRPr lang="en-US"/>
        </a:p>
      </dgm:t>
    </dgm:pt>
    <dgm:pt modelId="{8D8CD498-CE0B-4A6B-8BFA-FF2501CA677D}" type="sibTrans" cxnId="{B68903AC-090C-4286-BBC2-7079464E28D0}">
      <dgm:prSet/>
      <dgm:spPr/>
      <dgm:t>
        <a:bodyPr/>
        <a:lstStyle/>
        <a:p>
          <a:endParaRPr lang="en-US"/>
        </a:p>
      </dgm:t>
    </dgm:pt>
    <dgm:pt modelId="{6ECDC144-6AC4-46FE-AA8D-8A42484F7794}">
      <dgm:prSet phldrT="[Text]"/>
      <dgm:spPr/>
      <dgm:t>
        <a:bodyPr/>
        <a:lstStyle/>
        <a:p>
          <a:r>
            <a:rPr lang="en-US" dirty="0"/>
            <a:t>Libraries</a:t>
          </a:r>
        </a:p>
      </dgm:t>
    </dgm:pt>
    <dgm:pt modelId="{FD5CF9A0-F1F2-4920-8F2F-5F7339D254E3}" type="parTrans" cxnId="{B762414B-55FC-44E9-8315-7DFCA16F3DA7}">
      <dgm:prSet/>
      <dgm:spPr/>
      <dgm:t>
        <a:bodyPr/>
        <a:lstStyle/>
        <a:p>
          <a:endParaRPr lang="en-US"/>
        </a:p>
      </dgm:t>
    </dgm:pt>
    <dgm:pt modelId="{26961E19-98E1-4284-8586-0F03FC4BE747}" type="sibTrans" cxnId="{B762414B-55FC-44E9-8315-7DFCA16F3DA7}">
      <dgm:prSet/>
      <dgm:spPr/>
      <dgm:t>
        <a:bodyPr/>
        <a:lstStyle/>
        <a:p>
          <a:endParaRPr lang="en-US"/>
        </a:p>
      </dgm:t>
    </dgm:pt>
    <dgm:pt modelId="{60980C04-69C2-485B-B7D7-B9715FF8038B}">
      <dgm:prSet phldrT="[Text]"/>
      <dgm:spPr/>
      <dgm:t>
        <a:bodyPr/>
        <a:lstStyle/>
        <a:p>
          <a:r>
            <a:rPr lang="en-US" dirty="0"/>
            <a:t>NumPy</a:t>
          </a:r>
        </a:p>
      </dgm:t>
    </dgm:pt>
    <dgm:pt modelId="{7B311DC7-62CE-44CE-919D-7FF760A204FB}" type="parTrans" cxnId="{D959328A-6DEE-4521-B963-B6983DC69663}">
      <dgm:prSet/>
      <dgm:spPr/>
      <dgm:t>
        <a:bodyPr/>
        <a:lstStyle/>
        <a:p>
          <a:endParaRPr lang="en-US"/>
        </a:p>
      </dgm:t>
    </dgm:pt>
    <dgm:pt modelId="{A124CFAF-86B7-4D72-A273-B94B2A88D4B5}" type="sibTrans" cxnId="{D959328A-6DEE-4521-B963-B6983DC69663}">
      <dgm:prSet/>
      <dgm:spPr/>
      <dgm:t>
        <a:bodyPr/>
        <a:lstStyle/>
        <a:p>
          <a:endParaRPr lang="en-US"/>
        </a:p>
      </dgm:t>
    </dgm:pt>
    <dgm:pt modelId="{0BDBB0CD-DCDA-46C2-8368-59F06B98C89C}">
      <dgm:prSet phldrT="[Text]"/>
      <dgm:spPr/>
      <dgm:t>
        <a:bodyPr/>
        <a:lstStyle/>
        <a:p>
          <a:r>
            <a:rPr lang="en-US" dirty="0"/>
            <a:t>Matplotlib</a:t>
          </a:r>
        </a:p>
      </dgm:t>
    </dgm:pt>
    <dgm:pt modelId="{56052F15-AE61-4D7D-9DB7-60DCF8D20D2A}" type="parTrans" cxnId="{388B37AF-7BC7-463E-94A4-980F36E60DEE}">
      <dgm:prSet/>
      <dgm:spPr/>
      <dgm:t>
        <a:bodyPr/>
        <a:lstStyle/>
        <a:p>
          <a:endParaRPr lang="en-US"/>
        </a:p>
      </dgm:t>
    </dgm:pt>
    <dgm:pt modelId="{22D2C77C-FF1B-48B0-B152-B28C5A663259}" type="sibTrans" cxnId="{388B37AF-7BC7-463E-94A4-980F36E60DEE}">
      <dgm:prSet/>
      <dgm:spPr/>
      <dgm:t>
        <a:bodyPr/>
        <a:lstStyle/>
        <a:p>
          <a:endParaRPr lang="en-US"/>
        </a:p>
      </dgm:t>
    </dgm:pt>
    <dgm:pt modelId="{9FF4D02C-A02D-4218-9F42-927CE0EC8EAF}">
      <dgm:prSet phldrT="[Text]"/>
      <dgm:spPr/>
      <dgm:t>
        <a:bodyPr/>
        <a:lstStyle/>
        <a:p>
          <a:r>
            <a:rPr lang="en-US" dirty="0"/>
            <a:t>Pandas</a:t>
          </a:r>
        </a:p>
      </dgm:t>
    </dgm:pt>
    <dgm:pt modelId="{0C7AC046-FDC9-4F0A-A79C-F72F432BBA29}" type="parTrans" cxnId="{63321698-9EF8-45C7-9BF5-681DDEBE1B5B}">
      <dgm:prSet/>
      <dgm:spPr/>
      <dgm:t>
        <a:bodyPr/>
        <a:lstStyle/>
        <a:p>
          <a:endParaRPr lang="en-US"/>
        </a:p>
      </dgm:t>
    </dgm:pt>
    <dgm:pt modelId="{1C1EBDB4-F6EB-42AD-82D9-2433BA8A7D0A}" type="sibTrans" cxnId="{63321698-9EF8-45C7-9BF5-681DDEBE1B5B}">
      <dgm:prSet/>
      <dgm:spPr/>
      <dgm:t>
        <a:bodyPr/>
        <a:lstStyle/>
        <a:p>
          <a:endParaRPr lang="en-US"/>
        </a:p>
      </dgm:t>
    </dgm:pt>
    <dgm:pt modelId="{725BE74F-35D5-4E71-8B92-869958DA7F9D}">
      <dgm:prSet phldrT="[Text]"/>
      <dgm:spPr/>
      <dgm:t>
        <a:bodyPr/>
        <a:lstStyle/>
        <a:p>
          <a:r>
            <a:rPr lang="en-US" dirty="0"/>
            <a:t>Operators</a:t>
          </a:r>
        </a:p>
      </dgm:t>
    </dgm:pt>
    <dgm:pt modelId="{D8AE17C1-6602-480B-AC4E-44DE007B1972}" type="parTrans" cxnId="{666659E5-EAFA-4609-95EF-BD9372044888}">
      <dgm:prSet/>
      <dgm:spPr/>
      <dgm:t>
        <a:bodyPr/>
        <a:lstStyle/>
        <a:p>
          <a:endParaRPr lang="en-US"/>
        </a:p>
      </dgm:t>
    </dgm:pt>
    <dgm:pt modelId="{46786B0E-A308-411D-9FBE-F25BCBFD778D}" type="sibTrans" cxnId="{666659E5-EAFA-4609-95EF-BD9372044888}">
      <dgm:prSet/>
      <dgm:spPr/>
      <dgm:t>
        <a:bodyPr/>
        <a:lstStyle/>
        <a:p>
          <a:endParaRPr lang="en-US"/>
        </a:p>
      </dgm:t>
    </dgm:pt>
    <dgm:pt modelId="{DD1AF5CF-9007-4897-A68F-A7874506F344}">
      <dgm:prSet phldrT="[Text]"/>
      <dgm:spPr/>
      <dgm:t>
        <a:bodyPr/>
        <a:lstStyle/>
        <a:p>
          <a:r>
            <a:rPr lang="en-US" dirty="0"/>
            <a:t>Loops</a:t>
          </a:r>
        </a:p>
      </dgm:t>
    </dgm:pt>
    <dgm:pt modelId="{99D133C0-327B-4F54-9668-B74C1E35FA30}" type="parTrans" cxnId="{A75FAA9B-1732-4D3E-869A-37B9BBDD1A8F}">
      <dgm:prSet/>
      <dgm:spPr/>
      <dgm:t>
        <a:bodyPr/>
        <a:lstStyle/>
        <a:p>
          <a:endParaRPr lang="en-US"/>
        </a:p>
      </dgm:t>
    </dgm:pt>
    <dgm:pt modelId="{6F4C040E-8BE1-4F12-AC33-B48D956D5EB0}" type="sibTrans" cxnId="{A75FAA9B-1732-4D3E-869A-37B9BBDD1A8F}">
      <dgm:prSet/>
      <dgm:spPr/>
      <dgm:t>
        <a:bodyPr/>
        <a:lstStyle/>
        <a:p>
          <a:endParaRPr lang="en-US"/>
        </a:p>
      </dgm:t>
    </dgm:pt>
    <dgm:pt modelId="{9F697B9E-3CA9-49F6-9DD2-89FAC4F86ABC}">
      <dgm:prSet phldrT="[Text]"/>
      <dgm:spPr/>
      <dgm:t>
        <a:bodyPr/>
        <a:lstStyle/>
        <a:p>
          <a:r>
            <a:rPr lang="en-US" dirty="0"/>
            <a:t>Conditional Statements</a:t>
          </a:r>
        </a:p>
      </dgm:t>
    </dgm:pt>
    <dgm:pt modelId="{26140829-5B09-438F-AB8C-17330ADDE97E}" type="parTrans" cxnId="{00706320-65BF-4A54-B588-B1A449197FDE}">
      <dgm:prSet/>
      <dgm:spPr/>
      <dgm:t>
        <a:bodyPr/>
        <a:lstStyle/>
        <a:p>
          <a:endParaRPr lang="en-US"/>
        </a:p>
      </dgm:t>
    </dgm:pt>
    <dgm:pt modelId="{23F913EF-C27C-4CD0-99F1-C977BD33778A}" type="sibTrans" cxnId="{00706320-65BF-4A54-B588-B1A449197FDE}">
      <dgm:prSet/>
      <dgm:spPr/>
      <dgm:t>
        <a:bodyPr/>
        <a:lstStyle/>
        <a:p>
          <a:endParaRPr lang="en-US"/>
        </a:p>
      </dgm:t>
    </dgm:pt>
    <dgm:pt modelId="{E493B235-48BB-42DF-96ED-6583FC22788D}">
      <dgm:prSet phldrT="[Text]"/>
      <dgm:spPr/>
      <dgm:t>
        <a:bodyPr/>
        <a:lstStyle/>
        <a:p>
          <a:r>
            <a:rPr lang="en-US" dirty="0"/>
            <a:t>Recursion</a:t>
          </a:r>
        </a:p>
      </dgm:t>
    </dgm:pt>
    <dgm:pt modelId="{A3E3F137-5C60-48DC-8B9F-2D0F1FE3236F}" type="parTrans" cxnId="{78B2322E-514C-400C-A083-535A814C8591}">
      <dgm:prSet/>
      <dgm:spPr/>
      <dgm:t>
        <a:bodyPr/>
        <a:lstStyle/>
        <a:p>
          <a:endParaRPr lang="en-US"/>
        </a:p>
      </dgm:t>
    </dgm:pt>
    <dgm:pt modelId="{08745B33-5A24-42D5-A375-7BC3E171535B}" type="sibTrans" cxnId="{78B2322E-514C-400C-A083-535A814C8591}">
      <dgm:prSet/>
      <dgm:spPr/>
      <dgm:t>
        <a:bodyPr/>
        <a:lstStyle/>
        <a:p>
          <a:endParaRPr lang="en-US"/>
        </a:p>
      </dgm:t>
    </dgm:pt>
    <dgm:pt modelId="{77CB02E8-4488-4890-9B39-034F6AABEEC1}" type="pres">
      <dgm:prSet presAssocID="{A88E834E-B13F-449A-B063-9BB120E70062}" presName="Name0" presStyleCnt="0">
        <dgm:presLayoutVars>
          <dgm:chPref val="1"/>
          <dgm:dir/>
          <dgm:animOne val="branch"/>
          <dgm:animLvl val="lvl"/>
          <dgm:resizeHandles val="exact"/>
        </dgm:presLayoutVars>
      </dgm:prSet>
      <dgm:spPr/>
    </dgm:pt>
    <dgm:pt modelId="{539D6A18-6AC4-4BFF-8598-9DAE32FFA96B}" type="pres">
      <dgm:prSet presAssocID="{9EFB67A9-9CFB-4748-B42F-4A064EF9D794}" presName="root1" presStyleCnt="0"/>
      <dgm:spPr/>
    </dgm:pt>
    <dgm:pt modelId="{7E82F726-CD15-4F7C-B7D2-5C50B039CDC7}" type="pres">
      <dgm:prSet presAssocID="{9EFB67A9-9CFB-4748-B42F-4A064EF9D794}" presName="LevelOneTextNode" presStyleLbl="node0" presStyleIdx="0" presStyleCnt="1">
        <dgm:presLayoutVars>
          <dgm:chPref val="3"/>
        </dgm:presLayoutVars>
      </dgm:prSet>
      <dgm:spPr/>
    </dgm:pt>
    <dgm:pt modelId="{D7AA5226-80B9-401B-8A8C-79FDF05EE5C8}" type="pres">
      <dgm:prSet presAssocID="{9EFB67A9-9CFB-4748-B42F-4A064EF9D794}" presName="level2hierChild" presStyleCnt="0"/>
      <dgm:spPr/>
    </dgm:pt>
    <dgm:pt modelId="{81053B72-C6A1-4C39-A5D9-6CCD6D686D88}" type="pres">
      <dgm:prSet presAssocID="{5FC093B5-FEB0-443A-B4D2-5789AF31F3F1}" presName="conn2-1" presStyleLbl="parChTrans1D2" presStyleIdx="0" presStyleCnt="3"/>
      <dgm:spPr/>
    </dgm:pt>
    <dgm:pt modelId="{8A437A86-BFAB-44DF-B8DF-AD96B576B39E}" type="pres">
      <dgm:prSet presAssocID="{5FC093B5-FEB0-443A-B4D2-5789AF31F3F1}" presName="connTx" presStyleLbl="parChTrans1D2" presStyleIdx="0" presStyleCnt="3"/>
      <dgm:spPr/>
    </dgm:pt>
    <dgm:pt modelId="{AFD33CC0-36A7-4261-8233-8A8C85FF69CC}" type="pres">
      <dgm:prSet presAssocID="{52C74215-7CD9-43D0-B02D-A1A9A87450D4}" presName="root2" presStyleCnt="0"/>
      <dgm:spPr/>
    </dgm:pt>
    <dgm:pt modelId="{E79AA035-5384-4DD0-847C-BE4F42572A37}" type="pres">
      <dgm:prSet presAssocID="{52C74215-7CD9-43D0-B02D-A1A9A87450D4}" presName="LevelTwoTextNode" presStyleLbl="node2" presStyleIdx="0" presStyleCnt="3">
        <dgm:presLayoutVars>
          <dgm:chPref val="3"/>
        </dgm:presLayoutVars>
      </dgm:prSet>
      <dgm:spPr/>
    </dgm:pt>
    <dgm:pt modelId="{F06EA14B-5DF9-48BA-87BF-BB68621CD418}" type="pres">
      <dgm:prSet presAssocID="{52C74215-7CD9-43D0-B02D-A1A9A87450D4}" presName="level3hierChild" presStyleCnt="0"/>
      <dgm:spPr/>
    </dgm:pt>
    <dgm:pt modelId="{4A39C15E-126F-4483-B006-0F8B03845999}" type="pres">
      <dgm:prSet presAssocID="{E9C41D6E-7882-4DB9-BEAC-0E94163AE1C2}" presName="conn2-1" presStyleLbl="parChTrans1D3" presStyleIdx="0" presStyleCnt="2"/>
      <dgm:spPr/>
    </dgm:pt>
    <dgm:pt modelId="{283C85C5-15FE-4DC0-BDAC-8D084464889D}" type="pres">
      <dgm:prSet presAssocID="{E9C41D6E-7882-4DB9-BEAC-0E94163AE1C2}" presName="connTx" presStyleLbl="parChTrans1D3" presStyleIdx="0" presStyleCnt="2"/>
      <dgm:spPr/>
    </dgm:pt>
    <dgm:pt modelId="{0CF2AB2E-B3BA-47B5-BCDB-EBB2FE54286E}" type="pres">
      <dgm:prSet presAssocID="{1839BB2B-0C98-4A70-967A-07D33A314276}" presName="root2" presStyleCnt="0"/>
      <dgm:spPr/>
    </dgm:pt>
    <dgm:pt modelId="{46907947-730E-46E1-AA02-4FDEAD3D574F}" type="pres">
      <dgm:prSet presAssocID="{1839BB2B-0C98-4A70-967A-07D33A314276}" presName="LevelTwoTextNode" presStyleLbl="node3" presStyleIdx="0" presStyleCnt="2">
        <dgm:presLayoutVars>
          <dgm:chPref val="3"/>
        </dgm:presLayoutVars>
      </dgm:prSet>
      <dgm:spPr/>
    </dgm:pt>
    <dgm:pt modelId="{53F29F9B-3C76-4F21-8670-64A67C262C7E}" type="pres">
      <dgm:prSet presAssocID="{1839BB2B-0C98-4A70-967A-07D33A314276}" presName="level3hierChild" presStyleCnt="0"/>
      <dgm:spPr/>
    </dgm:pt>
    <dgm:pt modelId="{BAA36608-4163-4E0E-87DC-E61DFB33C58E}" type="pres">
      <dgm:prSet presAssocID="{D8AE17C1-6602-480B-AC4E-44DE007B1972}" presName="conn2-1" presStyleLbl="parChTrans1D4" presStyleIdx="0" presStyleCnt="7"/>
      <dgm:spPr/>
    </dgm:pt>
    <dgm:pt modelId="{CADDDA69-7393-4192-BD0A-372E3472F33C}" type="pres">
      <dgm:prSet presAssocID="{D8AE17C1-6602-480B-AC4E-44DE007B1972}" presName="connTx" presStyleLbl="parChTrans1D4" presStyleIdx="0" presStyleCnt="7"/>
      <dgm:spPr/>
    </dgm:pt>
    <dgm:pt modelId="{25E061CF-1304-45B8-9AFC-728CD6A1670B}" type="pres">
      <dgm:prSet presAssocID="{725BE74F-35D5-4E71-8B92-869958DA7F9D}" presName="root2" presStyleCnt="0"/>
      <dgm:spPr/>
    </dgm:pt>
    <dgm:pt modelId="{8C882480-CA8D-46F6-BC06-0C11F8318D00}" type="pres">
      <dgm:prSet presAssocID="{725BE74F-35D5-4E71-8B92-869958DA7F9D}" presName="LevelTwoTextNode" presStyleLbl="node4" presStyleIdx="0" presStyleCnt="7">
        <dgm:presLayoutVars>
          <dgm:chPref val="3"/>
        </dgm:presLayoutVars>
      </dgm:prSet>
      <dgm:spPr/>
    </dgm:pt>
    <dgm:pt modelId="{3A19F5E5-C06B-4E67-83A2-1AE639CACFE3}" type="pres">
      <dgm:prSet presAssocID="{725BE74F-35D5-4E71-8B92-869958DA7F9D}" presName="level3hierChild" presStyleCnt="0"/>
      <dgm:spPr/>
    </dgm:pt>
    <dgm:pt modelId="{456B3015-5AE2-4D15-9466-6B323385A920}" type="pres">
      <dgm:prSet presAssocID="{99D133C0-327B-4F54-9668-B74C1E35FA30}" presName="conn2-1" presStyleLbl="parChTrans1D4" presStyleIdx="1" presStyleCnt="7"/>
      <dgm:spPr/>
    </dgm:pt>
    <dgm:pt modelId="{3BC632EA-44E8-4983-AD10-C6960615701D}" type="pres">
      <dgm:prSet presAssocID="{99D133C0-327B-4F54-9668-B74C1E35FA30}" presName="connTx" presStyleLbl="parChTrans1D4" presStyleIdx="1" presStyleCnt="7"/>
      <dgm:spPr/>
    </dgm:pt>
    <dgm:pt modelId="{85040CC8-105A-4D11-8698-DF45B4A3516F}" type="pres">
      <dgm:prSet presAssocID="{DD1AF5CF-9007-4897-A68F-A7874506F344}" presName="root2" presStyleCnt="0"/>
      <dgm:spPr/>
    </dgm:pt>
    <dgm:pt modelId="{19F84D16-2CEA-4785-9958-E711A535CD89}" type="pres">
      <dgm:prSet presAssocID="{DD1AF5CF-9007-4897-A68F-A7874506F344}" presName="LevelTwoTextNode" presStyleLbl="node4" presStyleIdx="1" presStyleCnt="7">
        <dgm:presLayoutVars>
          <dgm:chPref val="3"/>
        </dgm:presLayoutVars>
      </dgm:prSet>
      <dgm:spPr/>
    </dgm:pt>
    <dgm:pt modelId="{CF8142E2-83DC-4A6F-A7F7-1A722EBB0B42}" type="pres">
      <dgm:prSet presAssocID="{DD1AF5CF-9007-4897-A68F-A7874506F344}" presName="level3hierChild" presStyleCnt="0"/>
      <dgm:spPr/>
    </dgm:pt>
    <dgm:pt modelId="{6CB3F684-C98C-438A-8537-7AE69DE4A731}" type="pres">
      <dgm:prSet presAssocID="{26140829-5B09-438F-AB8C-17330ADDE97E}" presName="conn2-1" presStyleLbl="parChTrans1D4" presStyleIdx="2" presStyleCnt="7"/>
      <dgm:spPr/>
    </dgm:pt>
    <dgm:pt modelId="{327A55B0-1F9E-444A-AAAB-05C59E41E330}" type="pres">
      <dgm:prSet presAssocID="{26140829-5B09-438F-AB8C-17330ADDE97E}" presName="connTx" presStyleLbl="parChTrans1D4" presStyleIdx="2" presStyleCnt="7"/>
      <dgm:spPr/>
    </dgm:pt>
    <dgm:pt modelId="{5FA1EAC1-D5AD-4E2B-BE95-0C8D4AF32D14}" type="pres">
      <dgm:prSet presAssocID="{9F697B9E-3CA9-49F6-9DD2-89FAC4F86ABC}" presName="root2" presStyleCnt="0"/>
      <dgm:spPr/>
    </dgm:pt>
    <dgm:pt modelId="{32E2DF44-528B-4213-BD33-0219633AD21C}" type="pres">
      <dgm:prSet presAssocID="{9F697B9E-3CA9-49F6-9DD2-89FAC4F86ABC}" presName="LevelTwoTextNode" presStyleLbl="node4" presStyleIdx="2" presStyleCnt="7">
        <dgm:presLayoutVars>
          <dgm:chPref val="3"/>
        </dgm:presLayoutVars>
      </dgm:prSet>
      <dgm:spPr/>
    </dgm:pt>
    <dgm:pt modelId="{4D654080-CFB9-4DC2-A951-A48DAE8E8F21}" type="pres">
      <dgm:prSet presAssocID="{9F697B9E-3CA9-49F6-9DD2-89FAC4F86ABC}" presName="level3hierChild" presStyleCnt="0"/>
      <dgm:spPr/>
    </dgm:pt>
    <dgm:pt modelId="{DDA84F37-A4B4-45DF-9DDD-EC71162F3F73}" type="pres">
      <dgm:prSet presAssocID="{A3E3F137-5C60-48DC-8B9F-2D0F1FE3236F}" presName="conn2-1" presStyleLbl="parChTrans1D4" presStyleIdx="3" presStyleCnt="7"/>
      <dgm:spPr/>
    </dgm:pt>
    <dgm:pt modelId="{E06071F6-BB55-4791-9EBB-AAFFFF0332B9}" type="pres">
      <dgm:prSet presAssocID="{A3E3F137-5C60-48DC-8B9F-2D0F1FE3236F}" presName="connTx" presStyleLbl="parChTrans1D4" presStyleIdx="3" presStyleCnt="7"/>
      <dgm:spPr/>
    </dgm:pt>
    <dgm:pt modelId="{A611BDCD-1459-4312-8076-0310ADC0F2B1}" type="pres">
      <dgm:prSet presAssocID="{E493B235-48BB-42DF-96ED-6583FC22788D}" presName="root2" presStyleCnt="0"/>
      <dgm:spPr/>
    </dgm:pt>
    <dgm:pt modelId="{64AD40BD-6464-43BB-B1EC-DF8E155B283D}" type="pres">
      <dgm:prSet presAssocID="{E493B235-48BB-42DF-96ED-6583FC22788D}" presName="LevelTwoTextNode" presStyleLbl="node4" presStyleIdx="3" presStyleCnt="7">
        <dgm:presLayoutVars>
          <dgm:chPref val="3"/>
        </dgm:presLayoutVars>
      </dgm:prSet>
      <dgm:spPr/>
    </dgm:pt>
    <dgm:pt modelId="{367EBB59-538C-4FA7-A4DE-4859399B5259}" type="pres">
      <dgm:prSet presAssocID="{E493B235-48BB-42DF-96ED-6583FC22788D}" presName="level3hierChild" presStyleCnt="0"/>
      <dgm:spPr/>
    </dgm:pt>
    <dgm:pt modelId="{C80C749C-09FB-439B-81C3-846813DC1A2F}" type="pres">
      <dgm:prSet presAssocID="{FD5CF9A0-F1F2-4920-8F2F-5F7339D254E3}" presName="conn2-1" presStyleLbl="parChTrans1D3" presStyleIdx="1" presStyleCnt="2"/>
      <dgm:spPr/>
    </dgm:pt>
    <dgm:pt modelId="{301D570B-0962-44C5-A503-6A8AB6CA1014}" type="pres">
      <dgm:prSet presAssocID="{FD5CF9A0-F1F2-4920-8F2F-5F7339D254E3}" presName="connTx" presStyleLbl="parChTrans1D3" presStyleIdx="1" presStyleCnt="2"/>
      <dgm:spPr/>
    </dgm:pt>
    <dgm:pt modelId="{A62C6D6B-6ACB-44A2-91D7-30A31329746A}" type="pres">
      <dgm:prSet presAssocID="{6ECDC144-6AC4-46FE-AA8D-8A42484F7794}" presName="root2" presStyleCnt="0"/>
      <dgm:spPr/>
    </dgm:pt>
    <dgm:pt modelId="{A9D879AE-95A7-4E43-859D-A909E6379ED4}" type="pres">
      <dgm:prSet presAssocID="{6ECDC144-6AC4-46FE-AA8D-8A42484F7794}" presName="LevelTwoTextNode" presStyleLbl="node3" presStyleIdx="1" presStyleCnt="2">
        <dgm:presLayoutVars>
          <dgm:chPref val="3"/>
        </dgm:presLayoutVars>
      </dgm:prSet>
      <dgm:spPr/>
    </dgm:pt>
    <dgm:pt modelId="{6AD54FDA-2262-4CEF-AEAB-D2807F35500F}" type="pres">
      <dgm:prSet presAssocID="{6ECDC144-6AC4-46FE-AA8D-8A42484F7794}" presName="level3hierChild" presStyleCnt="0"/>
      <dgm:spPr/>
    </dgm:pt>
    <dgm:pt modelId="{B17C7A6D-3AE8-4DCE-BC8E-AD2EA5C47F0A}" type="pres">
      <dgm:prSet presAssocID="{7B311DC7-62CE-44CE-919D-7FF760A204FB}" presName="conn2-1" presStyleLbl="parChTrans1D4" presStyleIdx="4" presStyleCnt="7"/>
      <dgm:spPr/>
    </dgm:pt>
    <dgm:pt modelId="{CB79ADD0-5BA5-4896-A358-17E352306982}" type="pres">
      <dgm:prSet presAssocID="{7B311DC7-62CE-44CE-919D-7FF760A204FB}" presName="connTx" presStyleLbl="parChTrans1D4" presStyleIdx="4" presStyleCnt="7"/>
      <dgm:spPr/>
    </dgm:pt>
    <dgm:pt modelId="{3033442F-81C0-4E84-ACBC-27C7F6A174E9}" type="pres">
      <dgm:prSet presAssocID="{60980C04-69C2-485B-B7D7-B9715FF8038B}" presName="root2" presStyleCnt="0"/>
      <dgm:spPr/>
    </dgm:pt>
    <dgm:pt modelId="{F77E1B20-6A70-4C9C-900F-E57D96625822}" type="pres">
      <dgm:prSet presAssocID="{60980C04-69C2-485B-B7D7-B9715FF8038B}" presName="LevelTwoTextNode" presStyleLbl="node4" presStyleIdx="4" presStyleCnt="7">
        <dgm:presLayoutVars>
          <dgm:chPref val="3"/>
        </dgm:presLayoutVars>
      </dgm:prSet>
      <dgm:spPr/>
    </dgm:pt>
    <dgm:pt modelId="{A0738B60-A70F-422B-A31D-A5BA2C6745CE}" type="pres">
      <dgm:prSet presAssocID="{60980C04-69C2-485B-B7D7-B9715FF8038B}" presName="level3hierChild" presStyleCnt="0"/>
      <dgm:spPr/>
    </dgm:pt>
    <dgm:pt modelId="{B8659436-5AC5-4E31-8FD5-5DE4225E5E93}" type="pres">
      <dgm:prSet presAssocID="{56052F15-AE61-4D7D-9DB7-60DCF8D20D2A}" presName="conn2-1" presStyleLbl="parChTrans1D4" presStyleIdx="5" presStyleCnt="7"/>
      <dgm:spPr/>
    </dgm:pt>
    <dgm:pt modelId="{3AA0D707-935B-448E-8E7E-330EB0AB0ADD}" type="pres">
      <dgm:prSet presAssocID="{56052F15-AE61-4D7D-9DB7-60DCF8D20D2A}" presName="connTx" presStyleLbl="parChTrans1D4" presStyleIdx="5" presStyleCnt="7"/>
      <dgm:spPr/>
    </dgm:pt>
    <dgm:pt modelId="{E7380E07-2824-486B-9BAE-DD44032E7CB8}" type="pres">
      <dgm:prSet presAssocID="{0BDBB0CD-DCDA-46C2-8368-59F06B98C89C}" presName="root2" presStyleCnt="0"/>
      <dgm:spPr/>
    </dgm:pt>
    <dgm:pt modelId="{2B9FF640-889E-4596-9E7E-C3D452FFC675}" type="pres">
      <dgm:prSet presAssocID="{0BDBB0CD-DCDA-46C2-8368-59F06B98C89C}" presName="LevelTwoTextNode" presStyleLbl="node4" presStyleIdx="5" presStyleCnt="7">
        <dgm:presLayoutVars>
          <dgm:chPref val="3"/>
        </dgm:presLayoutVars>
      </dgm:prSet>
      <dgm:spPr/>
    </dgm:pt>
    <dgm:pt modelId="{CDB5DF9F-D864-4048-A990-0AD100505A92}" type="pres">
      <dgm:prSet presAssocID="{0BDBB0CD-DCDA-46C2-8368-59F06B98C89C}" presName="level3hierChild" presStyleCnt="0"/>
      <dgm:spPr/>
    </dgm:pt>
    <dgm:pt modelId="{7D8CDD36-C376-4962-8E23-A27185FCC6A4}" type="pres">
      <dgm:prSet presAssocID="{0C7AC046-FDC9-4F0A-A79C-F72F432BBA29}" presName="conn2-1" presStyleLbl="parChTrans1D4" presStyleIdx="6" presStyleCnt="7"/>
      <dgm:spPr/>
    </dgm:pt>
    <dgm:pt modelId="{FCA9126A-4978-4C79-92A8-AB6CDA6E38D0}" type="pres">
      <dgm:prSet presAssocID="{0C7AC046-FDC9-4F0A-A79C-F72F432BBA29}" presName="connTx" presStyleLbl="parChTrans1D4" presStyleIdx="6" presStyleCnt="7"/>
      <dgm:spPr/>
    </dgm:pt>
    <dgm:pt modelId="{0773ABA5-6866-4374-8D31-80D04443700C}" type="pres">
      <dgm:prSet presAssocID="{9FF4D02C-A02D-4218-9F42-927CE0EC8EAF}" presName="root2" presStyleCnt="0"/>
      <dgm:spPr/>
    </dgm:pt>
    <dgm:pt modelId="{44F6972D-3140-4892-AC12-092E0B31298E}" type="pres">
      <dgm:prSet presAssocID="{9FF4D02C-A02D-4218-9F42-927CE0EC8EAF}" presName="LevelTwoTextNode" presStyleLbl="node4" presStyleIdx="6" presStyleCnt="7">
        <dgm:presLayoutVars>
          <dgm:chPref val="3"/>
        </dgm:presLayoutVars>
      </dgm:prSet>
      <dgm:spPr/>
    </dgm:pt>
    <dgm:pt modelId="{61163D5D-12CA-4B34-954A-FDEC531D1829}" type="pres">
      <dgm:prSet presAssocID="{9FF4D02C-A02D-4218-9F42-927CE0EC8EAF}" presName="level3hierChild" presStyleCnt="0"/>
      <dgm:spPr/>
    </dgm:pt>
    <dgm:pt modelId="{4BBBDDF6-B1E3-4150-8F21-DEA316899199}" type="pres">
      <dgm:prSet presAssocID="{939D1E1A-060E-46B4-BB77-C02ABED7BC56}" presName="conn2-1" presStyleLbl="parChTrans1D2" presStyleIdx="1" presStyleCnt="3"/>
      <dgm:spPr/>
    </dgm:pt>
    <dgm:pt modelId="{B51814E6-1B30-49E9-82AA-43FC165928C6}" type="pres">
      <dgm:prSet presAssocID="{939D1E1A-060E-46B4-BB77-C02ABED7BC56}" presName="connTx" presStyleLbl="parChTrans1D2" presStyleIdx="1" presStyleCnt="3"/>
      <dgm:spPr/>
    </dgm:pt>
    <dgm:pt modelId="{9546A702-3FF6-4BA2-8F5E-0F381D4CF52F}" type="pres">
      <dgm:prSet presAssocID="{B6D95763-32A4-42FE-9A3C-BFAD1E2A3738}" presName="root2" presStyleCnt="0"/>
      <dgm:spPr/>
    </dgm:pt>
    <dgm:pt modelId="{BE3E8B3A-AE8E-4CAF-85DC-2EABE1DC63CC}" type="pres">
      <dgm:prSet presAssocID="{B6D95763-32A4-42FE-9A3C-BFAD1E2A3738}" presName="LevelTwoTextNode" presStyleLbl="node2" presStyleIdx="1" presStyleCnt="3">
        <dgm:presLayoutVars>
          <dgm:chPref val="3"/>
        </dgm:presLayoutVars>
      </dgm:prSet>
      <dgm:spPr/>
    </dgm:pt>
    <dgm:pt modelId="{2C54CB0F-F381-4D34-B77D-CEE6DEB06E0B}" type="pres">
      <dgm:prSet presAssocID="{B6D95763-32A4-42FE-9A3C-BFAD1E2A3738}" presName="level3hierChild" presStyleCnt="0"/>
      <dgm:spPr/>
    </dgm:pt>
    <dgm:pt modelId="{A48039FF-C4BA-4CB6-896A-D4E5A56C778C}" type="pres">
      <dgm:prSet presAssocID="{DDB27C0A-FA56-4D25-BC93-43795113D801}" presName="conn2-1" presStyleLbl="parChTrans1D2" presStyleIdx="2" presStyleCnt="3"/>
      <dgm:spPr/>
    </dgm:pt>
    <dgm:pt modelId="{644C92CD-8605-4F9B-A0CB-D8342C2D5F20}" type="pres">
      <dgm:prSet presAssocID="{DDB27C0A-FA56-4D25-BC93-43795113D801}" presName="connTx" presStyleLbl="parChTrans1D2" presStyleIdx="2" presStyleCnt="3"/>
      <dgm:spPr/>
    </dgm:pt>
    <dgm:pt modelId="{33EEF268-B6B0-4F90-B9C3-F1824AE16B6F}" type="pres">
      <dgm:prSet presAssocID="{24C64A1D-887A-4B99-8935-FA4741526711}" presName="root2" presStyleCnt="0"/>
      <dgm:spPr/>
    </dgm:pt>
    <dgm:pt modelId="{1BBC82EB-3495-4AFE-A6BD-4C27FFF59290}" type="pres">
      <dgm:prSet presAssocID="{24C64A1D-887A-4B99-8935-FA4741526711}" presName="LevelTwoTextNode" presStyleLbl="node2" presStyleIdx="2" presStyleCnt="3">
        <dgm:presLayoutVars>
          <dgm:chPref val="3"/>
        </dgm:presLayoutVars>
      </dgm:prSet>
      <dgm:spPr/>
    </dgm:pt>
    <dgm:pt modelId="{56F2B219-708C-4545-888A-0FFD676D6347}" type="pres">
      <dgm:prSet presAssocID="{24C64A1D-887A-4B99-8935-FA4741526711}" presName="level3hierChild" presStyleCnt="0"/>
      <dgm:spPr/>
    </dgm:pt>
  </dgm:ptLst>
  <dgm:cxnLst>
    <dgm:cxn modelId="{75A5BE09-B3D2-457F-8762-DE51BFC7C453}" type="presOf" srcId="{0C7AC046-FDC9-4F0A-A79C-F72F432BBA29}" destId="{7D8CDD36-C376-4962-8E23-A27185FCC6A4}" srcOrd="0" destOrd="0" presId="urn:microsoft.com/office/officeart/2008/layout/HorizontalMultiLevelHierarchy#3"/>
    <dgm:cxn modelId="{2A2C340F-9D55-4E16-ABC3-9AACB0593ED3}" type="presOf" srcId="{56052F15-AE61-4D7D-9DB7-60DCF8D20D2A}" destId="{3AA0D707-935B-448E-8E7E-330EB0AB0ADD}" srcOrd="1" destOrd="0" presId="urn:microsoft.com/office/officeart/2008/layout/HorizontalMultiLevelHierarchy#3"/>
    <dgm:cxn modelId="{2DCCC910-CF68-4F12-8089-EF144F528CFF}" type="presOf" srcId="{B6D95763-32A4-42FE-9A3C-BFAD1E2A3738}" destId="{BE3E8B3A-AE8E-4CAF-85DC-2EABE1DC63CC}" srcOrd="0" destOrd="0" presId="urn:microsoft.com/office/officeart/2008/layout/HorizontalMultiLevelHierarchy#3"/>
    <dgm:cxn modelId="{33FC4511-8A53-489A-8FEA-2C8CA681B7C3}" srcId="{9EFB67A9-9CFB-4748-B42F-4A064EF9D794}" destId="{B6D95763-32A4-42FE-9A3C-BFAD1E2A3738}" srcOrd="1" destOrd="0" parTransId="{939D1E1A-060E-46B4-BB77-C02ABED7BC56}" sibTransId="{17A3EF9E-3D92-4D5A-8DF9-DB34FCB1096F}"/>
    <dgm:cxn modelId="{00706320-65BF-4A54-B588-B1A449197FDE}" srcId="{1839BB2B-0C98-4A70-967A-07D33A314276}" destId="{9F697B9E-3CA9-49F6-9DD2-89FAC4F86ABC}" srcOrd="2" destOrd="0" parTransId="{26140829-5B09-438F-AB8C-17330ADDE97E}" sibTransId="{23F913EF-C27C-4CD0-99F1-C977BD33778A}"/>
    <dgm:cxn modelId="{62888424-5596-4777-8526-C33736A11AB0}" type="presOf" srcId="{E9C41D6E-7882-4DB9-BEAC-0E94163AE1C2}" destId="{4A39C15E-126F-4483-B006-0F8B03845999}" srcOrd="0" destOrd="0" presId="urn:microsoft.com/office/officeart/2008/layout/HorizontalMultiLevelHierarchy#3"/>
    <dgm:cxn modelId="{E0CA5326-D4A3-4276-A1E7-C2BCCC898BAF}" type="presOf" srcId="{60980C04-69C2-485B-B7D7-B9715FF8038B}" destId="{F77E1B20-6A70-4C9C-900F-E57D96625822}" srcOrd="0" destOrd="0" presId="urn:microsoft.com/office/officeart/2008/layout/HorizontalMultiLevelHierarchy#3"/>
    <dgm:cxn modelId="{9DCA7429-F552-442E-A3A5-C9A9A2D152F1}" type="presOf" srcId="{5FC093B5-FEB0-443A-B4D2-5789AF31F3F1}" destId="{81053B72-C6A1-4C39-A5D9-6CCD6D686D88}" srcOrd="0" destOrd="0" presId="urn:microsoft.com/office/officeart/2008/layout/HorizontalMultiLevelHierarchy#3"/>
    <dgm:cxn modelId="{69F9EB2C-87EA-44BE-A53C-35293E0D1A0A}" type="presOf" srcId="{725BE74F-35D5-4E71-8B92-869958DA7F9D}" destId="{8C882480-CA8D-46F6-BC06-0C11F8318D00}" srcOrd="0" destOrd="0" presId="urn:microsoft.com/office/officeart/2008/layout/HorizontalMultiLevelHierarchy#3"/>
    <dgm:cxn modelId="{78B2322E-514C-400C-A083-535A814C8591}" srcId="{1839BB2B-0C98-4A70-967A-07D33A314276}" destId="{E493B235-48BB-42DF-96ED-6583FC22788D}" srcOrd="3" destOrd="0" parTransId="{A3E3F137-5C60-48DC-8B9F-2D0F1FE3236F}" sibTransId="{08745B33-5A24-42D5-A375-7BC3E171535B}"/>
    <dgm:cxn modelId="{6B93253C-D386-452D-B619-9D7DAD265C40}" type="presOf" srcId="{D8AE17C1-6602-480B-AC4E-44DE007B1972}" destId="{BAA36608-4163-4E0E-87DC-E61DFB33C58E}" srcOrd="0" destOrd="0" presId="urn:microsoft.com/office/officeart/2008/layout/HorizontalMultiLevelHierarchy#3"/>
    <dgm:cxn modelId="{4788DC5E-DE0A-410C-8BE3-6602F8163DE4}" type="presOf" srcId="{9EFB67A9-9CFB-4748-B42F-4A064EF9D794}" destId="{7E82F726-CD15-4F7C-B7D2-5C50B039CDC7}" srcOrd="0" destOrd="0" presId="urn:microsoft.com/office/officeart/2008/layout/HorizontalMultiLevelHierarchy#3"/>
    <dgm:cxn modelId="{739DF341-D48D-4506-AD5C-63DED455F551}" type="presOf" srcId="{939D1E1A-060E-46B4-BB77-C02ABED7BC56}" destId="{4BBBDDF6-B1E3-4150-8F21-DEA316899199}" srcOrd="0" destOrd="0" presId="urn:microsoft.com/office/officeart/2008/layout/HorizontalMultiLevelHierarchy#3"/>
    <dgm:cxn modelId="{05C28147-CD14-4C40-AC14-DD66037EFCEA}" type="presOf" srcId="{52C74215-7CD9-43D0-B02D-A1A9A87450D4}" destId="{E79AA035-5384-4DD0-847C-BE4F42572A37}" srcOrd="0" destOrd="0" presId="urn:microsoft.com/office/officeart/2008/layout/HorizontalMultiLevelHierarchy#3"/>
    <dgm:cxn modelId="{33CA4169-C273-45FA-8759-5C5538914E74}" type="presOf" srcId="{A88E834E-B13F-449A-B063-9BB120E70062}" destId="{77CB02E8-4488-4890-9B39-034F6AABEEC1}" srcOrd="0" destOrd="0" presId="urn:microsoft.com/office/officeart/2008/layout/HorizontalMultiLevelHierarchy#3"/>
    <dgm:cxn modelId="{B762414B-55FC-44E9-8315-7DFCA16F3DA7}" srcId="{52C74215-7CD9-43D0-B02D-A1A9A87450D4}" destId="{6ECDC144-6AC4-46FE-AA8D-8A42484F7794}" srcOrd="1" destOrd="0" parTransId="{FD5CF9A0-F1F2-4920-8F2F-5F7339D254E3}" sibTransId="{26961E19-98E1-4284-8586-0F03FC4BE747}"/>
    <dgm:cxn modelId="{D54E0D6E-0045-497D-853D-9BC1A7D0AA9A}" type="presOf" srcId="{0C7AC046-FDC9-4F0A-A79C-F72F432BBA29}" destId="{FCA9126A-4978-4C79-92A8-AB6CDA6E38D0}" srcOrd="1" destOrd="0" presId="urn:microsoft.com/office/officeart/2008/layout/HorizontalMultiLevelHierarchy#3"/>
    <dgm:cxn modelId="{8E1A2170-9323-4CC7-B58B-BBFB3DEE5E55}" type="presOf" srcId="{D8AE17C1-6602-480B-AC4E-44DE007B1972}" destId="{CADDDA69-7393-4192-BD0A-372E3472F33C}" srcOrd="1" destOrd="0" presId="urn:microsoft.com/office/officeart/2008/layout/HorizontalMultiLevelHierarchy#3"/>
    <dgm:cxn modelId="{6BFDC953-81AA-4A26-8E7C-5FD84CDEFC67}" type="presOf" srcId="{7B311DC7-62CE-44CE-919D-7FF760A204FB}" destId="{CB79ADD0-5BA5-4896-A358-17E352306982}" srcOrd="1" destOrd="0" presId="urn:microsoft.com/office/officeart/2008/layout/HorizontalMultiLevelHierarchy#3"/>
    <dgm:cxn modelId="{4BFF6454-21E9-4869-BC17-260E1187BF64}" type="presOf" srcId="{26140829-5B09-438F-AB8C-17330ADDE97E}" destId="{327A55B0-1F9E-444A-AAAB-05C59E41E330}" srcOrd="1" destOrd="0" presId="urn:microsoft.com/office/officeart/2008/layout/HorizontalMultiLevelHierarchy#3"/>
    <dgm:cxn modelId="{CB694C58-8282-4025-8461-5ACFB6185BDF}" type="presOf" srcId="{24C64A1D-887A-4B99-8935-FA4741526711}" destId="{1BBC82EB-3495-4AFE-A6BD-4C27FFF59290}" srcOrd="0" destOrd="0" presId="urn:microsoft.com/office/officeart/2008/layout/HorizontalMultiLevelHierarchy#3"/>
    <dgm:cxn modelId="{01311759-FBCF-4959-A7F1-7BE773BA4CE1}" type="presOf" srcId="{99D133C0-327B-4F54-9668-B74C1E35FA30}" destId="{3BC632EA-44E8-4983-AD10-C6960615701D}" srcOrd="1" destOrd="0" presId="urn:microsoft.com/office/officeart/2008/layout/HorizontalMultiLevelHierarchy#3"/>
    <dgm:cxn modelId="{E0244959-0393-43B4-BA66-98E5A60A5ECD}" srcId="{9EFB67A9-9CFB-4748-B42F-4A064EF9D794}" destId="{52C74215-7CD9-43D0-B02D-A1A9A87450D4}" srcOrd="0" destOrd="0" parTransId="{5FC093B5-FEB0-443A-B4D2-5789AF31F3F1}" sibTransId="{C7D1A787-680B-46D4-B876-08134ABA41A1}"/>
    <dgm:cxn modelId="{95C2B87C-B2A0-444D-9858-4894CC09CEF5}" type="presOf" srcId="{E493B235-48BB-42DF-96ED-6583FC22788D}" destId="{64AD40BD-6464-43BB-B1EC-DF8E155B283D}" srcOrd="0" destOrd="0" presId="urn:microsoft.com/office/officeart/2008/layout/HorizontalMultiLevelHierarchy#3"/>
    <dgm:cxn modelId="{A5A8127E-2FA1-4F79-A504-CD905E2E364C}" type="presOf" srcId="{9F697B9E-3CA9-49F6-9DD2-89FAC4F86ABC}" destId="{32E2DF44-528B-4213-BD33-0219633AD21C}" srcOrd="0" destOrd="0" presId="urn:microsoft.com/office/officeart/2008/layout/HorizontalMultiLevelHierarchy#3"/>
    <dgm:cxn modelId="{EB863B80-B781-4B2B-9BD1-1C3A3D1635CE}" type="presOf" srcId="{DD1AF5CF-9007-4897-A68F-A7874506F344}" destId="{19F84D16-2CEA-4785-9958-E711A535CD89}" srcOrd="0" destOrd="0" presId="urn:microsoft.com/office/officeart/2008/layout/HorizontalMultiLevelHierarchy#3"/>
    <dgm:cxn modelId="{B3BAA882-6673-4FBD-8D66-3913EB756B2D}" type="presOf" srcId="{56052F15-AE61-4D7D-9DB7-60DCF8D20D2A}" destId="{B8659436-5AC5-4E31-8FD5-5DE4225E5E93}" srcOrd="0" destOrd="0" presId="urn:microsoft.com/office/officeart/2008/layout/HorizontalMultiLevelHierarchy#3"/>
    <dgm:cxn modelId="{D959328A-6DEE-4521-B963-B6983DC69663}" srcId="{6ECDC144-6AC4-46FE-AA8D-8A42484F7794}" destId="{60980C04-69C2-485B-B7D7-B9715FF8038B}" srcOrd="0" destOrd="0" parTransId="{7B311DC7-62CE-44CE-919D-7FF760A204FB}" sibTransId="{A124CFAF-86B7-4D72-A273-B94B2A88D4B5}"/>
    <dgm:cxn modelId="{4C5CE58D-D68D-4FFA-A055-E427CB572876}" type="presOf" srcId="{6ECDC144-6AC4-46FE-AA8D-8A42484F7794}" destId="{A9D879AE-95A7-4E43-859D-A909E6379ED4}" srcOrd="0" destOrd="0" presId="urn:microsoft.com/office/officeart/2008/layout/HorizontalMultiLevelHierarchy#3"/>
    <dgm:cxn modelId="{ABFAF897-2539-44FD-B2DA-1ECF3926BCED}" type="presOf" srcId="{1839BB2B-0C98-4A70-967A-07D33A314276}" destId="{46907947-730E-46E1-AA02-4FDEAD3D574F}" srcOrd="0" destOrd="0" presId="urn:microsoft.com/office/officeart/2008/layout/HorizontalMultiLevelHierarchy#3"/>
    <dgm:cxn modelId="{63321698-9EF8-45C7-9BF5-681DDEBE1B5B}" srcId="{6ECDC144-6AC4-46FE-AA8D-8A42484F7794}" destId="{9FF4D02C-A02D-4218-9F42-927CE0EC8EAF}" srcOrd="2" destOrd="0" parTransId="{0C7AC046-FDC9-4F0A-A79C-F72F432BBA29}" sibTransId="{1C1EBDB4-F6EB-42AD-82D9-2433BA8A7D0A}"/>
    <dgm:cxn modelId="{021E369B-6C26-4E89-A8CD-23A8E1EB7BF9}" type="presOf" srcId="{DDB27C0A-FA56-4D25-BC93-43795113D801}" destId="{644C92CD-8605-4F9B-A0CB-D8342C2D5F20}" srcOrd="1" destOrd="0" presId="urn:microsoft.com/office/officeart/2008/layout/HorizontalMultiLevelHierarchy#3"/>
    <dgm:cxn modelId="{A75FAA9B-1732-4D3E-869A-37B9BBDD1A8F}" srcId="{1839BB2B-0C98-4A70-967A-07D33A314276}" destId="{DD1AF5CF-9007-4897-A68F-A7874506F344}" srcOrd="1" destOrd="0" parTransId="{99D133C0-327B-4F54-9668-B74C1E35FA30}" sibTransId="{6F4C040E-8BE1-4F12-AC33-B48D956D5EB0}"/>
    <dgm:cxn modelId="{EC00E4A8-D7EE-48BF-A9DF-B2ED2656D158}" type="presOf" srcId="{E9C41D6E-7882-4DB9-BEAC-0E94163AE1C2}" destId="{283C85C5-15FE-4DC0-BDAC-8D084464889D}" srcOrd="1" destOrd="0" presId="urn:microsoft.com/office/officeart/2008/layout/HorizontalMultiLevelHierarchy#3"/>
    <dgm:cxn modelId="{B68903AC-090C-4286-BBC2-7079464E28D0}" srcId="{52C74215-7CD9-43D0-B02D-A1A9A87450D4}" destId="{1839BB2B-0C98-4A70-967A-07D33A314276}" srcOrd="0" destOrd="0" parTransId="{E9C41D6E-7882-4DB9-BEAC-0E94163AE1C2}" sibTransId="{8D8CD498-CE0B-4A6B-8BFA-FF2501CA677D}"/>
    <dgm:cxn modelId="{22AE92AC-75F8-443A-ADD0-1E7ADF17FF0E}" srcId="{A88E834E-B13F-449A-B063-9BB120E70062}" destId="{9EFB67A9-9CFB-4748-B42F-4A064EF9D794}" srcOrd="0" destOrd="0" parTransId="{FC51B9B1-F771-480C-B30C-49310C35DC94}" sibTransId="{B12DC1E2-3C92-48E6-B33D-F1D01C5EB11B}"/>
    <dgm:cxn modelId="{388B37AF-7BC7-463E-94A4-980F36E60DEE}" srcId="{6ECDC144-6AC4-46FE-AA8D-8A42484F7794}" destId="{0BDBB0CD-DCDA-46C2-8368-59F06B98C89C}" srcOrd="1" destOrd="0" parTransId="{56052F15-AE61-4D7D-9DB7-60DCF8D20D2A}" sibTransId="{22D2C77C-FF1B-48B0-B152-B28C5A663259}"/>
    <dgm:cxn modelId="{104AA9B3-2341-4C00-9970-3B17E496832B}" type="presOf" srcId="{0BDBB0CD-DCDA-46C2-8368-59F06B98C89C}" destId="{2B9FF640-889E-4596-9E7E-C3D452FFC675}" srcOrd="0" destOrd="0" presId="urn:microsoft.com/office/officeart/2008/layout/HorizontalMultiLevelHierarchy#3"/>
    <dgm:cxn modelId="{F5C141B6-8104-4F66-8A44-9AECFBF8FFA6}" type="presOf" srcId="{FD5CF9A0-F1F2-4920-8F2F-5F7339D254E3}" destId="{301D570B-0962-44C5-A503-6A8AB6CA1014}" srcOrd="1" destOrd="0" presId="urn:microsoft.com/office/officeart/2008/layout/HorizontalMultiLevelHierarchy#3"/>
    <dgm:cxn modelId="{46DA75B7-4722-42FD-B4E0-33A55639A571}" type="presOf" srcId="{DDB27C0A-FA56-4D25-BC93-43795113D801}" destId="{A48039FF-C4BA-4CB6-896A-D4E5A56C778C}" srcOrd="0" destOrd="0" presId="urn:microsoft.com/office/officeart/2008/layout/HorizontalMultiLevelHierarchy#3"/>
    <dgm:cxn modelId="{891C67B8-34AD-40B4-8463-AA7A202251B0}" type="presOf" srcId="{9FF4D02C-A02D-4218-9F42-927CE0EC8EAF}" destId="{44F6972D-3140-4892-AC12-092E0B31298E}" srcOrd="0" destOrd="0" presId="urn:microsoft.com/office/officeart/2008/layout/HorizontalMultiLevelHierarchy#3"/>
    <dgm:cxn modelId="{3752D1C8-0827-47C8-BEF9-DCEFAF86DF0E}" type="presOf" srcId="{26140829-5B09-438F-AB8C-17330ADDE97E}" destId="{6CB3F684-C98C-438A-8537-7AE69DE4A731}" srcOrd="0" destOrd="0" presId="urn:microsoft.com/office/officeart/2008/layout/HorizontalMultiLevelHierarchy#3"/>
    <dgm:cxn modelId="{B3145AC9-EE32-4C2D-B547-FE758699A56B}" type="presOf" srcId="{7B311DC7-62CE-44CE-919D-7FF760A204FB}" destId="{B17C7A6D-3AE8-4DCE-BC8E-AD2EA5C47F0A}" srcOrd="0" destOrd="0" presId="urn:microsoft.com/office/officeart/2008/layout/HorizontalMultiLevelHierarchy#3"/>
    <dgm:cxn modelId="{DCE164D1-55D9-4B27-8E61-99299B1DA9BA}" type="presOf" srcId="{939D1E1A-060E-46B4-BB77-C02ABED7BC56}" destId="{B51814E6-1B30-49E9-82AA-43FC165928C6}" srcOrd="1" destOrd="0" presId="urn:microsoft.com/office/officeart/2008/layout/HorizontalMultiLevelHierarchy#3"/>
    <dgm:cxn modelId="{54E128D9-9396-410A-B9D6-D86A1B88CD08}" type="presOf" srcId="{99D133C0-327B-4F54-9668-B74C1E35FA30}" destId="{456B3015-5AE2-4D15-9466-6B323385A920}" srcOrd="0" destOrd="0" presId="urn:microsoft.com/office/officeart/2008/layout/HorizontalMultiLevelHierarchy#3"/>
    <dgm:cxn modelId="{55834DDE-5D2C-46AB-AFCC-27E1AE60A47C}" type="presOf" srcId="{A3E3F137-5C60-48DC-8B9F-2D0F1FE3236F}" destId="{E06071F6-BB55-4791-9EBB-AAFFFF0332B9}" srcOrd="1" destOrd="0" presId="urn:microsoft.com/office/officeart/2008/layout/HorizontalMultiLevelHierarchy#3"/>
    <dgm:cxn modelId="{666659E5-EAFA-4609-95EF-BD9372044888}" srcId="{1839BB2B-0C98-4A70-967A-07D33A314276}" destId="{725BE74F-35D5-4E71-8B92-869958DA7F9D}" srcOrd="0" destOrd="0" parTransId="{D8AE17C1-6602-480B-AC4E-44DE007B1972}" sibTransId="{46786B0E-A308-411D-9FBE-F25BCBFD778D}"/>
    <dgm:cxn modelId="{0613EEE6-E3AB-4C2E-91AE-49DB3A810772}" type="presOf" srcId="{A3E3F137-5C60-48DC-8B9F-2D0F1FE3236F}" destId="{DDA84F37-A4B4-45DF-9DDD-EC71162F3F73}" srcOrd="0" destOrd="0" presId="urn:microsoft.com/office/officeart/2008/layout/HorizontalMultiLevelHierarchy#3"/>
    <dgm:cxn modelId="{9A4A23F0-21C0-4305-9E5B-0B2B9D6089AF}" type="presOf" srcId="{FD5CF9A0-F1F2-4920-8F2F-5F7339D254E3}" destId="{C80C749C-09FB-439B-81C3-846813DC1A2F}" srcOrd="0" destOrd="0" presId="urn:microsoft.com/office/officeart/2008/layout/HorizontalMultiLevelHierarchy#3"/>
    <dgm:cxn modelId="{2D11FDF1-8B8E-48DE-8747-8D8CF8A2417D}" srcId="{9EFB67A9-9CFB-4748-B42F-4A064EF9D794}" destId="{24C64A1D-887A-4B99-8935-FA4741526711}" srcOrd="2" destOrd="0" parTransId="{DDB27C0A-FA56-4D25-BC93-43795113D801}" sibTransId="{31C577DC-8089-4FA6-89E4-ABF4CC39C0B4}"/>
    <dgm:cxn modelId="{B2986DFE-1255-443A-985E-6CBA9B80A2C9}" type="presOf" srcId="{5FC093B5-FEB0-443A-B4D2-5789AF31F3F1}" destId="{8A437A86-BFAB-44DF-B8DF-AD96B576B39E}" srcOrd="1" destOrd="0" presId="urn:microsoft.com/office/officeart/2008/layout/HorizontalMultiLevelHierarchy#3"/>
    <dgm:cxn modelId="{3D918FC6-D75B-47BF-A3ED-0D793D4F39DA}" type="presParOf" srcId="{77CB02E8-4488-4890-9B39-034F6AABEEC1}" destId="{539D6A18-6AC4-4BFF-8598-9DAE32FFA96B}" srcOrd="0" destOrd="0" presId="urn:microsoft.com/office/officeart/2008/layout/HorizontalMultiLevelHierarchy#3"/>
    <dgm:cxn modelId="{5982A054-D252-4998-AE4E-8EF6948081DE}" type="presParOf" srcId="{539D6A18-6AC4-4BFF-8598-9DAE32FFA96B}" destId="{7E82F726-CD15-4F7C-B7D2-5C50B039CDC7}" srcOrd="0" destOrd="0" presId="urn:microsoft.com/office/officeart/2008/layout/HorizontalMultiLevelHierarchy#3"/>
    <dgm:cxn modelId="{2E5825DA-9377-4568-AAEC-7E8C9CE9F935}" type="presParOf" srcId="{539D6A18-6AC4-4BFF-8598-9DAE32FFA96B}" destId="{D7AA5226-80B9-401B-8A8C-79FDF05EE5C8}" srcOrd="1" destOrd="0" presId="urn:microsoft.com/office/officeart/2008/layout/HorizontalMultiLevelHierarchy#3"/>
    <dgm:cxn modelId="{BDB5BE31-1816-4C87-9580-1CC73B53B03D}" type="presParOf" srcId="{D7AA5226-80B9-401B-8A8C-79FDF05EE5C8}" destId="{81053B72-C6A1-4C39-A5D9-6CCD6D686D88}" srcOrd="0" destOrd="0" presId="urn:microsoft.com/office/officeart/2008/layout/HorizontalMultiLevelHierarchy#3"/>
    <dgm:cxn modelId="{05900C2C-7421-4391-8990-6D480ACFAFC7}" type="presParOf" srcId="{81053B72-C6A1-4C39-A5D9-6CCD6D686D88}" destId="{8A437A86-BFAB-44DF-B8DF-AD96B576B39E}" srcOrd="0" destOrd="0" presId="urn:microsoft.com/office/officeart/2008/layout/HorizontalMultiLevelHierarchy#3"/>
    <dgm:cxn modelId="{6CBFE547-507C-4903-B074-D97F2E843750}" type="presParOf" srcId="{D7AA5226-80B9-401B-8A8C-79FDF05EE5C8}" destId="{AFD33CC0-36A7-4261-8233-8A8C85FF69CC}" srcOrd="1" destOrd="0" presId="urn:microsoft.com/office/officeart/2008/layout/HorizontalMultiLevelHierarchy#3"/>
    <dgm:cxn modelId="{FF78AE36-17BC-44AD-A667-0626374E051E}" type="presParOf" srcId="{AFD33CC0-36A7-4261-8233-8A8C85FF69CC}" destId="{E79AA035-5384-4DD0-847C-BE4F42572A37}" srcOrd="0" destOrd="0" presId="urn:microsoft.com/office/officeart/2008/layout/HorizontalMultiLevelHierarchy#3"/>
    <dgm:cxn modelId="{5B4D8EEE-1F24-441A-A1A9-9748437BE95C}" type="presParOf" srcId="{AFD33CC0-36A7-4261-8233-8A8C85FF69CC}" destId="{F06EA14B-5DF9-48BA-87BF-BB68621CD418}" srcOrd="1" destOrd="0" presId="urn:microsoft.com/office/officeart/2008/layout/HorizontalMultiLevelHierarchy#3"/>
    <dgm:cxn modelId="{A312B720-2D04-4B28-AD87-2DCFC70656E8}" type="presParOf" srcId="{F06EA14B-5DF9-48BA-87BF-BB68621CD418}" destId="{4A39C15E-126F-4483-B006-0F8B03845999}" srcOrd="0" destOrd="0" presId="urn:microsoft.com/office/officeart/2008/layout/HorizontalMultiLevelHierarchy#3"/>
    <dgm:cxn modelId="{6C30DEED-4D57-430B-84C6-690655EADA44}" type="presParOf" srcId="{4A39C15E-126F-4483-B006-0F8B03845999}" destId="{283C85C5-15FE-4DC0-BDAC-8D084464889D}" srcOrd="0" destOrd="0" presId="urn:microsoft.com/office/officeart/2008/layout/HorizontalMultiLevelHierarchy#3"/>
    <dgm:cxn modelId="{52632753-25D7-4C02-AB12-A5E3B383C73D}" type="presParOf" srcId="{F06EA14B-5DF9-48BA-87BF-BB68621CD418}" destId="{0CF2AB2E-B3BA-47B5-BCDB-EBB2FE54286E}" srcOrd="1" destOrd="0" presId="urn:microsoft.com/office/officeart/2008/layout/HorizontalMultiLevelHierarchy#3"/>
    <dgm:cxn modelId="{B5487B0E-90AC-4BEB-ADAB-8A76A9571DA3}" type="presParOf" srcId="{0CF2AB2E-B3BA-47B5-BCDB-EBB2FE54286E}" destId="{46907947-730E-46E1-AA02-4FDEAD3D574F}" srcOrd="0" destOrd="0" presId="urn:microsoft.com/office/officeart/2008/layout/HorizontalMultiLevelHierarchy#3"/>
    <dgm:cxn modelId="{C7C1F836-2FD5-4E83-96FB-4FE0D509E5A0}" type="presParOf" srcId="{0CF2AB2E-B3BA-47B5-BCDB-EBB2FE54286E}" destId="{53F29F9B-3C76-4F21-8670-64A67C262C7E}" srcOrd="1" destOrd="0" presId="urn:microsoft.com/office/officeart/2008/layout/HorizontalMultiLevelHierarchy#3"/>
    <dgm:cxn modelId="{F3213AFA-1597-42F1-A365-A5F6CFD4A8D6}" type="presParOf" srcId="{53F29F9B-3C76-4F21-8670-64A67C262C7E}" destId="{BAA36608-4163-4E0E-87DC-E61DFB33C58E}" srcOrd="0" destOrd="0" presId="urn:microsoft.com/office/officeart/2008/layout/HorizontalMultiLevelHierarchy#3"/>
    <dgm:cxn modelId="{7B04C023-240A-4F18-8B80-C567D5657384}" type="presParOf" srcId="{BAA36608-4163-4E0E-87DC-E61DFB33C58E}" destId="{CADDDA69-7393-4192-BD0A-372E3472F33C}" srcOrd="0" destOrd="0" presId="urn:microsoft.com/office/officeart/2008/layout/HorizontalMultiLevelHierarchy#3"/>
    <dgm:cxn modelId="{365BD66B-B7A8-477E-ADC2-C4C2A1C11E26}" type="presParOf" srcId="{53F29F9B-3C76-4F21-8670-64A67C262C7E}" destId="{25E061CF-1304-45B8-9AFC-728CD6A1670B}" srcOrd="1" destOrd="0" presId="urn:microsoft.com/office/officeart/2008/layout/HorizontalMultiLevelHierarchy#3"/>
    <dgm:cxn modelId="{E45F5060-E2D8-4E73-B3D8-BB2B550CA7C9}" type="presParOf" srcId="{25E061CF-1304-45B8-9AFC-728CD6A1670B}" destId="{8C882480-CA8D-46F6-BC06-0C11F8318D00}" srcOrd="0" destOrd="0" presId="urn:microsoft.com/office/officeart/2008/layout/HorizontalMultiLevelHierarchy#3"/>
    <dgm:cxn modelId="{B89DD43C-432C-47D9-B81B-494CE6C81730}" type="presParOf" srcId="{25E061CF-1304-45B8-9AFC-728CD6A1670B}" destId="{3A19F5E5-C06B-4E67-83A2-1AE639CACFE3}" srcOrd="1" destOrd="0" presId="urn:microsoft.com/office/officeart/2008/layout/HorizontalMultiLevelHierarchy#3"/>
    <dgm:cxn modelId="{F89B2C0C-ECB8-4E13-937F-BC0FED3E4191}" type="presParOf" srcId="{53F29F9B-3C76-4F21-8670-64A67C262C7E}" destId="{456B3015-5AE2-4D15-9466-6B323385A920}" srcOrd="2" destOrd="0" presId="urn:microsoft.com/office/officeart/2008/layout/HorizontalMultiLevelHierarchy#3"/>
    <dgm:cxn modelId="{FAC604F3-28C2-43A3-93EA-9FC238B34C47}" type="presParOf" srcId="{456B3015-5AE2-4D15-9466-6B323385A920}" destId="{3BC632EA-44E8-4983-AD10-C6960615701D}" srcOrd="0" destOrd="0" presId="urn:microsoft.com/office/officeart/2008/layout/HorizontalMultiLevelHierarchy#3"/>
    <dgm:cxn modelId="{24BE6115-B55D-496A-ADAA-D203072C068F}" type="presParOf" srcId="{53F29F9B-3C76-4F21-8670-64A67C262C7E}" destId="{85040CC8-105A-4D11-8698-DF45B4A3516F}" srcOrd="3" destOrd="0" presId="urn:microsoft.com/office/officeart/2008/layout/HorizontalMultiLevelHierarchy#3"/>
    <dgm:cxn modelId="{816C4333-FF92-4462-B633-179CAC72D3A7}" type="presParOf" srcId="{85040CC8-105A-4D11-8698-DF45B4A3516F}" destId="{19F84D16-2CEA-4785-9958-E711A535CD89}" srcOrd="0" destOrd="0" presId="urn:microsoft.com/office/officeart/2008/layout/HorizontalMultiLevelHierarchy#3"/>
    <dgm:cxn modelId="{44796BDC-A301-4FAD-8FE1-6CFBD206620B}" type="presParOf" srcId="{85040CC8-105A-4D11-8698-DF45B4A3516F}" destId="{CF8142E2-83DC-4A6F-A7F7-1A722EBB0B42}" srcOrd="1" destOrd="0" presId="urn:microsoft.com/office/officeart/2008/layout/HorizontalMultiLevelHierarchy#3"/>
    <dgm:cxn modelId="{68DA3D79-5C20-40A3-B743-1CDD96E65D0F}" type="presParOf" srcId="{53F29F9B-3C76-4F21-8670-64A67C262C7E}" destId="{6CB3F684-C98C-438A-8537-7AE69DE4A731}" srcOrd="4" destOrd="0" presId="urn:microsoft.com/office/officeart/2008/layout/HorizontalMultiLevelHierarchy#3"/>
    <dgm:cxn modelId="{4F957A81-5D0B-4A21-AE5C-FC0D07F905A6}" type="presParOf" srcId="{6CB3F684-C98C-438A-8537-7AE69DE4A731}" destId="{327A55B0-1F9E-444A-AAAB-05C59E41E330}" srcOrd="0" destOrd="0" presId="urn:microsoft.com/office/officeart/2008/layout/HorizontalMultiLevelHierarchy#3"/>
    <dgm:cxn modelId="{3283933A-4622-473B-8FD1-B49E55DE309A}" type="presParOf" srcId="{53F29F9B-3C76-4F21-8670-64A67C262C7E}" destId="{5FA1EAC1-D5AD-4E2B-BE95-0C8D4AF32D14}" srcOrd="5" destOrd="0" presId="urn:microsoft.com/office/officeart/2008/layout/HorizontalMultiLevelHierarchy#3"/>
    <dgm:cxn modelId="{0B49C339-A990-44EA-AEBA-B00B0EA03475}" type="presParOf" srcId="{5FA1EAC1-D5AD-4E2B-BE95-0C8D4AF32D14}" destId="{32E2DF44-528B-4213-BD33-0219633AD21C}" srcOrd="0" destOrd="0" presId="urn:microsoft.com/office/officeart/2008/layout/HorizontalMultiLevelHierarchy#3"/>
    <dgm:cxn modelId="{9FC43FA0-D0CC-4FCA-A44D-0779CE0EA450}" type="presParOf" srcId="{5FA1EAC1-D5AD-4E2B-BE95-0C8D4AF32D14}" destId="{4D654080-CFB9-4DC2-A951-A48DAE8E8F21}" srcOrd="1" destOrd="0" presId="urn:microsoft.com/office/officeart/2008/layout/HorizontalMultiLevelHierarchy#3"/>
    <dgm:cxn modelId="{FAC12CC0-7B25-41B3-9805-519207BEA35C}" type="presParOf" srcId="{53F29F9B-3C76-4F21-8670-64A67C262C7E}" destId="{DDA84F37-A4B4-45DF-9DDD-EC71162F3F73}" srcOrd="6" destOrd="0" presId="urn:microsoft.com/office/officeart/2008/layout/HorizontalMultiLevelHierarchy#3"/>
    <dgm:cxn modelId="{69F5C820-1290-4B9A-A81D-4E8288B9BCD4}" type="presParOf" srcId="{DDA84F37-A4B4-45DF-9DDD-EC71162F3F73}" destId="{E06071F6-BB55-4791-9EBB-AAFFFF0332B9}" srcOrd="0" destOrd="0" presId="urn:microsoft.com/office/officeart/2008/layout/HorizontalMultiLevelHierarchy#3"/>
    <dgm:cxn modelId="{B01D7239-3CD9-46D6-8F32-E329D0C40BB8}" type="presParOf" srcId="{53F29F9B-3C76-4F21-8670-64A67C262C7E}" destId="{A611BDCD-1459-4312-8076-0310ADC0F2B1}" srcOrd="7" destOrd="0" presId="urn:microsoft.com/office/officeart/2008/layout/HorizontalMultiLevelHierarchy#3"/>
    <dgm:cxn modelId="{5DC626A8-455E-4640-9E1A-25FFE6221D54}" type="presParOf" srcId="{A611BDCD-1459-4312-8076-0310ADC0F2B1}" destId="{64AD40BD-6464-43BB-B1EC-DF8E155B283D}" srcOrd="0" destOrd="0" presId="urn:microsoft.com/office/officeart/2008/layout/HorizontalMultiLevelHierarchy#3"/>
    <dgm:cxn modelId="{E3D37C8E-F88A-4D3B-AF75-08B4B7AF3C95}" type="presParOf" srcId="{A611BDCD-1459-4312-8076-0310ADC0F2B1}" destId="{367EBB59-538C-4FA7-A4DE-4859399B5259}" srcOrd="1" destOrd="0" presId="urn:microsoft.com/office/officeart/2008/layout/HorizontalMultiLevelHierarchy#3"/>
    <dgm:cxn modelId="{60E45916-72AA-410A-8A37-35BE7165C225}" type="presParOf" srcId="{F06EA14B-5DF9-48BA-87BF-BB68621CD418}" destId="{C80C749C-09FB-439B-81C3-846813DC1A2F}" srcOrd="2" destOrd="0" presId="urn:microsoft.com/office/officeart/2008/layout/HorizontalMultiLevelHierarchy#3"/>
    <dgm:cxn modelId="{44414B69-3396-49D8-ABBD-B250E3D1FA5D}" type="presParOf" srcId="{C80C749C-09FB-439B-81C3-846813DC1A2F}" destId="{301D570B-0962-44C5-A503-6A8AB6CA1014}" srcOrd="0" destOrd="0" presId="urn:microsoft.com/office/officeart/2008/layout/HorizontalMultiLevelHierarchy#3"/>
    <dgm:cxn modelId="{44156DD1-43A9-452B-A8AE-021A383EBE00}" type="presParOf" srcId="{F06EA14B-5DF9-48BA-87BF-BB68621CD418}" destId="{A62C6D6B-6ACB-44A2-91D7-30A31329746A}" srcOrd="3" destOrd="0" presId="urn:microsoft.com/office/officeart/2008/layout/HorizontalMultiLevelHierarchy#3"/>
    <dgm:cxn modelId="{AAC1023C-BF8F-4861-AD4D-3E46D0B1F151}" type="presParOf" srcId="{A62C6D6B-6ACB-44A2-91D7-30A31329746A}" destId="{A9D879AE-95A7-4E43-859D-A909E6379ED4}" srcOrd="0" destOrd="0" presId="urn:microsoft.com/office/officeart/2008/layout/HorizontalMultiLevelHierarchy#3"/>
    <dgm:cxn modelId="{05D9FAED-1EE4-4257-901D-9EA1FBACA2D9}" type="presParOf" srcId="{A62C6D6B-6ACB-44A2-91D7-30A31329746A}" destId="{6AD54FDA-2262-4CEF-AEAB-D2807F35500F}" srcOrd="1" destOrd="0" presId="urn:microsoft.com/office/officeart/2008/layout/HorizontalMultiLevelHierarchy#3"/>
    <dgm:cxn modelId="{1B27D2B6-3AFD-4E29-B2EA-70DC7936C5A8}" type="presParOf" srcId="{6AD54FDA-2262-4CEF-AEAB-D2807F35500F}" destId="{B17C7A6D-3AE8-4DCE-BC8E-AD2EA5C47F0A}" srcOrd="0" destOrd="0" presId="urn:microsoft.com/office/officeart/2008/layout/HorizontalMultiLevelHierarchy#3"/>
    <dgm:cxn modelId="{43F610BD-0AEA-4E12-B44D-C3042B75DA96}" type="presParOf" srcId="{B17C7A6D-3AE8-4DCE-BC8E-AD2EA5C47F0A}" destId="{CB79ADD0-5BA5-4896-A358-17E352306982}" srcOrd="0" destOrd="0" presId="urn:microsoft.com/office/officeart/2008/layout/HorizontalMultiLevelHierarchy#3"/>
    <dgm:cxn modelId="{370F0F83-394A-49D0-BD0D-B1AC99424102}" type="presParOf" srcId="{6AD54FDA-2262-4CEF-AEAB-D2807F35500F}" destId="{3033442F-81C0-4E84-ACBC-27C7F6A174E9}" srcOrd="1" destOrd="0" presId="urn:microsoft.com/office/officeart/2008/layout/HorizontalMultiLevelHierarchy#3"/>
    <dgm:cxn modelId="{87699B21-1491-405D-A4D2-C720E2A03E95}" type="presParOf" srcId="{3033442F-81C0-4E84-ACBC-27C7F6A174E9}" destId="{F77E1B20-6A70-4C9C-900F-E57D96625822}" srcOrd="0" destOrd="0" presId="urn:microsoft.com/office/officeart/2008/layout/HorizontalMultiLevelHierarchy#3"/>
    <dgm:cxn modelId="{8B5F8870-CC89-412D-B72F-1141CEFA8316}" type="presParOf" srcId="{3033442F-81C0-4E84-ACBC-27C7F6A174E9}" destId="{A0738B60-A70F-422B-A31D-A5BA2C6745CE}" srcOrd="1" destOrd="0" presId="urn:microsoft.com/office/officeart/2008/layout/HorizontalMultiLevelHierarchy#3"/>
    <dgm:cxn modelId="{DF5E3B49-B3C4-4933-98A9-16395B1730F3}" type="presParOf" srcId="{6AD54FDA-2262-4CEF-AEAB-D2807F35500F}" destId="{B8659436-5AC5-4E31-8FD5-5DE4225E5E93}" srcOrd="2" destOrd="0" presId="urn:microsoft.com/office/officeart/2008/layout/HorizontalMultiLevelHierarchy#3"/>
    <dgm:cxn modelId="{9C5EADEE-058E-4879-879B-D71B6EE0CA2F}" type="presParOf" srcId="{B8659436-5AC5-4E31-8FD5-5DE4225E5E93}" destId="{3AA0D707-935B-448E-8E7E-330EB0AB0ADD}" srcOrd="0" destOrd="0" presId="urn:microsoft.com/office/officeart/2008/layout/HorizontalMultiLevelHierarchy#3"/>
    <dgm:cxn modelId="{40E436B2-0993-4CE0-9682-222EA0EB6E85}" type="presParOf" srcId="{6AD54FDA-2262-4CEF-AEAB-D2807F35500F}" destId="{E7380E07-2824-486B-9BAE-DD44032E7CB8}" srcOrd="3" destOrd="0" presId="urn:microsoft.com/office/officeart/2008/layout/HorizontalMultiLevelHierarchy#3"/>
    <dgm:cxn modelId="{B0AA87F0-3AD5-4CC6-97D4-FA4609B281AB}" type="presParOf" srcId="{E7380E07-2824-486B-9BAE-DD44032E7CB8}" destId="{2B9FF640-889E-4596-9E7E-C3D452FFC675}" srcOrd="0" destOrd="0" presId="urn:microsoft.com/office/officeart/2008/layout/HorizontalMultiLevelHierarchy#3"/>
    <dgm:cxn modelId="{AE8415FF-5086-4FF7-8632-169CE25C6951}" type="presParOf" srcId="{E7380E07-2824-486B-9BAE-DD44032E7CB8}" destId="{CDB5DF9F-D864-4048-A990-0AD100505A92}" srcOrd="1" destOrd="0" presId="urn:microsoft.com/office/officeart/2008/layout/HorizontalMultiLevelHierarchy#3"/>
    <dgm:cxn modelId="{7A8AB4FE-3EE0-4040-9BEC-A9E1DEAE813E}" type="presParOf" srcId="{6AD54FDA-2262-4CEF-AEAB-D2807F35500F}" destId="{7D8CDD36-C376-4962-8E23-A27185FCC6A4}" srcOrd="4" destOrd="0" presId="urn:microsoft.com/office/officeart/2008/layout/HorizontalMultiLevelHierarchy#3"/>
    <dgm:cxn modelId="{AEFB033A-96E3-47AA-BBBB-5A85A13A4081}" type="presParOf" srcId="{7D8CDD36-C376-4962-8E23-A27185FCC6A4}" destId="{FCA9126A-4978-4C79-92A8-AB6CDA6E38D0}" srcOrd="0" destOrd="0" presId="urn:microsoft.com/office/officeart/2008/layout/HorizontalMultiLevelHierarchy#3"/>
    <dgm:cxn modelId="{1139DB8C-33D1-474F-A9EC-3AB729877B55}" type="presParOf" srcId="{6AD54FDA-2262-4CEF-AEAB-D2807F35500F}" destId="{0773ABA5-6866-4374-8D31-80D04443700C}" srcOrd="5" destOrd="0" presId="urn:microsoft.com/office/officeart/2008/layout/HorizontalMultiLevelHierarchy#3"/>
    <dgm:cxn modelId="{B2B63566-1524-418C-B5E7-10F64F8E32D2}" type="presParOf" srcId="{0773ABA5-6866-4374-8D31-80D04443700C}" destId="{44F6972D-3140-4892-AC12-092E0B31298E}" srcOrd="0" destOrd="0" presId="urn:microsoft.com/office/officeart/2008/layout/HorizontalMultiLevelHierarchy#3"/>
    <dgm:cxn modelId="{5ADCCF4F-609C-46C2-8384-FC30AD8CF856}" type="presParOf" srcId="{0773ABA5-6866-4374-8D31-80D04443700C}" destId="{61163D5D-12CA-4B34-954A-FDEC531D1829}" srcOrd="1" destOrd="0" presId="urn:microsoft.com/office/officeart/2008/layout/HorizontalMultiLevelHierarchy#3"/>
    <dgm:cxn modelId="{AE1E698B-4D8D-42C5-A369-3866853C063A}" type="presParOf" srcId="{D7AA5226-80B9-401B-8A8C-79FDF05EE5C8}" destId="{4BBBDDF6-B1E3-4150-8F21-DEA316899199}" srcOrd="2" destOrd="0" presId="urn:microsoft.com/office/officeart/2008/layout/HorizontalMultiLevelHierarchy#3"/>
    <dgm:cxn modelId="{EB5D67D9-83E4-43CB-AECF-9221914AC044}" type="presParOf" srcId="{4BBBDDF6-B1E3-4150-8F21-DEA316899199}" destId="{B51814E6-1B30-49E9-82AA-43FC165928C6}" srcOrd="0" destOrd="0" presId="urn:microsoft.com/office/officeart/2008/layout/HorizontalMultiLevelHierarchy#3"/>
    <dgm:cxn modelId="{1098A2BD-9F3A-4B95-B29C-C8FB7A33FEEB}" type="presParOf" srcId="{D7AA5226-80B9-401B-8A8C-79FDF05EE5C8}" destId="{9546A702-3FF6-4BA2-8F5E-0F381D4CF52F}" srcOrd="3" destOrd="0" presId="urn:microsoft.com/office/officeart/2008/layout/HorizontalMultiLevelHierarchy#3"/>
    <dgm:cxn modelId="{8880C66C-67C3-40F0-9850-5EEB4ACDD4FA}" type="presParOf" srcId="{9546A702-3FF6-4BA2-8F5E-0F381D4CF52F}" destId="{BE3E8B3A-AE8E-4CAF-85DC-2EABE1DC63CC}" srcOrd="0" destOrd="0" presId="urn:microsoft.com/office/officeart/2008/layout/HorizontalMultiLevelHierarchy#3"/>
    <dgm:cxn modelId="{E818B2D6-40E0-45DD-A2AB-8E9C94CA50B8}" type="presParOf" srcId="{9546A702-3FF6-4BA2-8F5E-0F381D4CF52F}" destId="{2C54CB0F-F381-4D34-B77D-CEE6DEB06E0B}" srcOrd="1" destOrd="0" presId="urn:microsoft.com/office/officeart/2008/layout/HorizontalMultiLevelHierarchy#3"/>
    <dgm:cxn modelId="{D2CFA996-A67D-41DA-9207-81F6CBD304F2}" type="presParOf" srcId="{D7AA5226-80B9-401B-8A8C-79FDF05EE5C8}" destId="{A48039FF-C4BA-4CB6-896A-D4E5A56C778C}" srcOrd="4" destOrd="0" presId="urn:microsoft.com/office/officeart/2008/layout/HorizontalMultiLevelHierarchy#3"/>
    <dgm:cxn modelId="{A77BE6DB-C856-480C-8F39-AFFB1E1EDB0E}" type="presParOf" srcId="{A48039FF-C4BA-4CB6-896A-D4E5A56C778C}" destId="{644C92CD-8605-4F9B-A0CB-D8342C2D5F20}" srcOrd="0" destOrd="0" presId="urn:microsoft.com/office/officeart/2008/layout/HorizontalMultiLevelHierarchy#3"/>
    <dgm:cxn modelId="{29F22661-6C82-4441-BDAE-614EA130C23D}" type="presParOf" srcId="{D7AA5226-80B9-401B-8A8C-79FDF05EE5C8}" destId="{33EEF268-B6B0-4F90-B9C3-F1824AE16B6F}" srcOrd="5" destOrd="0" presId="urn:microsoft.com/office/officeart/2008/layout/HorizontalMultiLevelHierarchy#3"/>
    <dgm:cxn modelId="{93914AFB-70DC-4A0F-905A-9DB3C86371DE}" type="presParOf" srcId="{33EEF268-B6B0-4F90-B9C3-F1824AE16B6F}" destId="{1BBC82EB-3495-4AFE-A6BD-4C27FFF59290}" srcOrd="0" destOrd="0" presId="urn:microsoft.com/office/officeart/2008/layout/HorizontalMultiLevelHierarchy#3"/>
    <dgm:cxn modelId="{CAF18298-4CD3-4A33-9C31-45F328C88584}" type="presParOf" srcId="{33EEF268-B6B0-4F90-B9C3-F1824AE16B6F}" destId="{56F2B219-708C-4545-888A-0FFD676D6347}" srcOrd="1" destOrd="0" presId="urn:microsoft.com/office/officeart/2008/layout/HorizontalMultiLevel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E4FD99-6430-4CCA-B0CE-AB1370901695}" type="doc">
      <dgm:prSet loTypeId="urn:microsoft.com/office/officeart/2008/layout/HorizontalMultiLevelHierarchy#4" loCatId="hierarchy" qsTypeId="urn:microsoft.com/office/officeart/2005/8/quickstyle/simple3#4" qsCatId="simple" csTypeId="urn:microsoft.com/office/officeart/2005/8/colors/colorful5#4" csCatId="colorful" phldr="1"/>
      <dgm:spPr/>
      <dgm:t>
        <a:bodyPr/>
        <a:lstStyle/>
        <a:p>
          <a:endParaRPr lang="en-US"/>
        </a:p>
      </dgm:t>
    </dgm:pt>
    <dgm:pt modelId="{AAE34343-9AED-4EE1-BBC3-2795FB4E5F56}">
      <dgm:prSet phldrT="[Text]"/>
      <dgm:spPr/>
      <dgm:t>
        <a:bodyPr/>
        <a:lstStyle/>
        <a:p>
          <a:r>
            <a:rPr lang="en-US" dirty="0"/>
            <a:t>Python</a:t>
          </a:r>
        </a:p>
      </dgm:t>
    </dgm:pt>
    <dgm:pt modelId="{C6C8BBEE-E982-456F-9EE1-F846B0EAD2C8}" type="parTrans" cxnId="{6BB5C524-E5AC-4A96-881B-44F9974D1EF2}">
      <dgm:prSet/>
      <dgm:spPr/>
      <dgm:t>
        <a:bodyPr/>
        <a:lstStyle/>
        <a:p>
          <a:endParaRPr lang="en-US"/>
        </a:p>
      </dgm:t>
    </dgm:pt>
    <dgm:pt modelId="{8A4E4B36-DCD3-4398-BDFA-C4AA22C7BA0B}" type="sibTrans" cxnId="{6BB5C524-E5AC-4A96-881B-44F9974D1EF2}">
      <dgm:prSet/>
      <dgm:spPr/>
      <dgm:t>
        <a:bodyPr/>
        <a:lstStyle/>
        <a:p>
          <a:endParaRPr lang="en-US"/>
        </a:p>
      </dgm:t>
    </dgm:pt>
    <dgm:pt modelId="{C43EF53B-AC60-4B69-9258-FEB809DB7C53}">
      <dgm:prSet phldrT="[Text]"/>
      <dgm:spPr/>
      <dgm:t>
        <a:bodyPr/>
        <a:lstStyle/>
        <a:p>
          <a:r>
            <a:rPr lang="en-US" dirty="0"/>
            <a:t>Basics</a:t>
          </a:r>
        </a:p>
      </dgm:t>
    </dgm:pt>
    <dgm:pt modelId="{025D4B9E-1FB0-4F89-ACB1-463F8D086A97}" type="parTrans" cxnId="{F7F3FD1B-475B-48E1-8251-06A49C5FCC1F}">
      <dgm:prSet/>
      <dgm:spPr/>
      <dgm:t>
        <a:bodyPr/>
        <a:lstStyle/>
        <a:p>
          <a:endParaRPr lang="en-US"/>
        </a:p>
      </dgm:t>
    </dgm:pt>
    <dgm:pt modelId="{31EFDD00-21BF-45E7-B014-EC5D17DF91BF}" type="sibTrans" cxnId="{F7F3FD1B-475B-48E1-8251-06A49C5FCC1F}">
      <dgm:prSet/>
      <dgm:spPr/>
      <dgm:t>
        <a:bodyPr/>
        <a:lstStyle/>
        <a:p>
          <a:endParaRPr lang="en-US"/>
        </a:p>
      </dgm:t>
    </dgm:pt>
    <dgm:pt modelId="{1081705D-8658-4558-9E0E-1637868F8AB3}">
      <dgm:prSet phldrT="[Text]"/>
      <dgm:spPr/>
      <dgm:t>
        <a:bodyPr/>
        <a:lstStyle/>
        <a:p>
          <a:r>
            <a:rPr lang="en-US" dirty="0"/>
            <a:t>Advance</a:t>
          </a:r>
        </a:p>
      </dgm:t>
    </dgm:pt>
    <dgm:pt modelId="{94A082D2-197B-4E7F-9F9C-5081331F52D4}" type="parTrans" cxnId="{23FCDC95-594C-498F-A3A4-51A6DF0765AF}">
      <dgm:prSet/>
      <dgm:spPr/>
      <dgm:t>
        <a:bodyPr/>
        <a:lstStyle/>
        <a:p>
          <a:endParaRPr lang="en-US"/>
        </a:p>
      </dgm:t>
    </dgm:pt>
    <dgm:pt modelId="{C6D802B3-44A2-401A-87A7-77B1955B2816}" type="sibTrans" cxnId="{23FCDC95-594C-498F-A3A4-51A6DF0765AF}">
      <dgm:prSet/>
      <dgm:spPr/>
      <dgm:t>
        <a:bodyPr/>
        <a:lstStyle/>
        <a:p>
          <a:endParaRPr lang="en-US"/>
        </a:p>
      </dgm:t>
    </dgm:pt>
    <dgm:pt modelId="{3C465E62-4FAE-4837-8C73-4509B177FB80}">
      <dgm:prSet phldrT="[Text]"/>
      <dgm:spPr/>
      <dgm:t>
        <a:bodyPr/>
        <a:lstStyle/>
        <a:p>
          <a:r>
            <a:rPr lang="en-US" dirty="0"/>
            <a:t>Datatypes</a:t>
          </a:r>
        </a:p>
      </dgm:t>
    </dgm:pt>
    <dgm:pt modelId="{667D7020-B92E-4A83-BAC0-6848283DC88D}" type="parTrans" cxnId="{C50EA6D3-C8B6-422B-9A73-416DE8586EE5}">
      <dgm:prSet/>
      <dgm:spPr/>
      <dgm:t>
        <a:bodyPr/>
        <a:lstStyle/>
        <a:p>
          <a:endParaRPr lang="en-US"/>
        </a:p>
      </dgm:t>
    </dgm:pt>
    <dgm:pt modelId="{6BB78A95-B3E0-4AF8-AD87-F27C97A82F2E}" type="sibTrans" cxnId="{C50EA6D3-C8B6-422B-9A73-416DE8586EE5}">
      <dgm:prSet/>
      <dgm:spPr/>
      <dgm:t>
        <a:bodyPr/>
        <a:lstStyle/>
        <a:p>
          <a:endParaRPr lang="en-US"/>
        </a:p>
      </dgm:t>
    </dgm:pt>
    <dgm:pt modelId="{D710411F-0904-494A-BE8E-442289227151}">
      <dgm:prSet phldrT="[Text]"/>
      <dgm:spPr/>
      <dgm:t>
        <a:bodyPr/>
        <a:lstStyle/>
        <a:p>
          <a:r>
            <a:rPr lang="en-US" dirty="0"/>
            <a:t>Operators</a:t>
          </a:r>
        </a:p>
      </dgm:t>
    </dgm:pt>
    <dgm:pt modelId="{34102054-612E-4622-B6AE-FA562CDDA4EE}" type="parTrans" cxnId="{8C6B1554-3DC4-4C74-A462-135E2410386C}">
      <dgm:prSet/>
      <dgm:spPr/>
      <dgm:t>
        <a:bodyPr/>
        <a:lstStyle/>
        <a:p>
          <a:endParaRPr lang="en-US"/>
        </a:p>
      </dgm:t>
    </dgm:pt>
    <dgm:pt modelId="{658F50A5-7383-443E-9571-9115B2E06C7E}" type="sibTrans" cxnId="{8C6B1554-3DC4-4C74-A462-135E2410386C}">
      <dgm:prSet/>
      <dgm:spPr/>
      <dgm:t>
        <a:bodyPr/>
        <a:lstStyle/>
        <a:p>
          <a:endParaRPr lang="en-US"/>
        </a:p>
      </dgm:t>
    </dgm:pt>
    <dgm:pt modelId="{C5CEB4DE-FFB6-4C7F-A0B2-1D8194DD3B99}">
      <dgm:prSet phldrT="[Text]"/>
      <dgm:spPr/>
      <dgm:t>
        <a:bodyPr/>
        <a:lstStyle/>
        <a:p>
          <a:r>
            <a:rPr lang="en-US" dirty="0"/>
            <a:t>Loops</a:t>
          </a:r>
        </a:p>
      </dgm:t>
    </dgm:pt>
    <dgm:pt modelId="{0214D692-A7F0-4EDC-AD22-51FD68F4282A}" type="parTrans" cxnId="{F5065800-CE9B-495D-88F1-3FFDF76C21B3}">
      <dgm:prSet/>
      <dgm:spPr/>
      <dgm:t>
        <a:bodyPr/>
        <a:lstStyle/>
        <a:p>
          <a:endParaRPr lang="en-US"/>
        </a:p>
      </dgm:t>
    </dgm:pt>
    <dgm:pt modelId="{8FDD2AD2-22D3-4F98-A6D8-9EF3ADACCD1A}" type="sibTrans" cxnId="{F5065800-CE9B-495D-88F1-3FFDF76C21B3}">
      <dgm:prSet/>
      <dgm:spPr/>
      <dgm:t>
        <a:bodyPr/>
        <a:lstStyle/>
        <a:p>
          <a:endParaRPr lang="en-US"/>
        </a:p>
      </dgm:t>
    </dgm:pt>
    <dgm:pt modelId="{38CE25AF-B7AB-4A19-8601-8A680623FB7A}">
      <dgm:prSet phldrT="[Text]"/>
      <dgm:spPr/>
      <dgm:t>
        <a:bodyPr/>
        <a:lstStyle/>
        <a:p>
          <a:r>
            <a:rPr lang="en-US" dirty="0"/>
            <a:t>Recursion</a:t>
          </a:r>
        </a:p>
      </dgm:t>
    </dgm:pt>
    <dgm:pt modelId="{83A5F7C3-9D75-4764-91D9-BECD6873493B}" type="parTrans" cxnId="{14420C9E-50C3-4885-B0C9-BC884F7E2E00}">
      <dgm:prSet/>
      <dgm:spPr/>
      <dgm:t>
        <a:bodyPr/>
        <a:lstStyle/>
        <a:p>
          <a:endParaRPr lang="en-US"/>
        </a:p>
      </dgm:t>
    </dgm:pt>
    <dgm:pt modelId="{DC71C671-4D5F-46D2-83B5-59FBE6C14601}" type="sibTrans" cxnId="{14420C9E-50C3-4885-B0C9-BC884F7E2E00}">
      <dgm:prSet/>
      <dgm:spPr/>
      <dgm:t>
        <a:bodyPr/>
        <a:lstStyle/>
        <a:p>
          <a:endParaRPr lang="en-US"/>
        </a:p>
      </dgm:t>
    </dgm:pt>
    <dgm:pt modelId="{0B175C7F-0948-4898-B073-4E03F1CE4699}">
      <dgm:prSet phldrT="[Text]"/>
      <dgm:spPr/>
      <dgm:t>
        <a:bodyPr/>
        <a:lstStyle/>
        <a:p>
          <a:r>
            <a:rPr lang="en-US" dirty="0"/>
            <a:t>Functions</a:t>
          </a:r>
        </a:p>
      </dgm:t>
    </dgm:pt>
    <dgm:pt modelId="{E4A07695-B9F7-4D49-946F-147F22B15314}" type="parTrans" cxnId="{2A1E9F60-6A4A-483D-8B45-230930D3C69C}">
      <dgm:prSet/>
      <dgm:spPr/>
      <dgm:t>
        <a:bodyPr/>
        <a:lstStyle/>
        <a:p>
          <a:endParaRPr lang="en-US"/>
        </a:p>
      </dgm:t>
    </dgm:pt>
    <dgm:pt modelId="{F2C8B228-0871-4126-8805-D6B2B44E9B83}" type="sibTrans" cxnId="{2A1E9F60-6A4A-483D-8B45-230930D3C69C}">
      <dgm:prSet/>
      <dgm:spPr/>
      <dgm:t>
        <a:bodyPr/>
        <a:lstStyle/>
        <a:p>
          <a:endParaRPr lang="en-US"/>
        </a:p>
      </dgm:t>
    </dgm:pt>
    <dgm:pt modelId="{B95F5F72-54F2-45F0-9092-DBCFA9188D44}">
      <dgm:prSet phldrT="[Text]"/>
      <dgm:spPr/>
      <dgm:t>
        <a:bodyPr/>
        <a:lstStyle/>
        <a:p>
          <a:r>
            <a:rPr lang="en-US" dirty="0"/>
            <a:t>Conditional Operators etc.</a:t>
          </a:r>
        </a:p>
      </dgm:t>
    </dgm:pt>
    <dgm:pt modelId="{5F800A57-A2BF-4DA5-A7E4-3503E09929D3}" type="parTrans" cxnId="{B4B5C8C3-E92C-4196-8E79-0FBD10A293D9}">
      <dgm:prSet/>
      <dgm:spPr/>
      <dgm:t>
        <a:bodyPr/>
        <a:lstStyle/>
        <a:p>
          <a:endParaRPr lang="en-US"/>
        </a:p>
      </dgm:t>
    </dgm:pt>
    <dgm:pt modelId="{0492FD26-BB19-449A-9F3D-F1FA0DA2F1EF}" type="sibTrans" cxnId="{B4B5C8C3-E92C-4196-8E79-0FBD10A293D9}">
      <dgm:prSet/>
      <dgm:spPr/>
      <dgm:t>
        <a:bodyPr/>
        <a:lstStyle/>
        <a:p>
          <a:endParaRPr lang="en-US"/>
        </a:p>
      </dgm:t>
    </dgm:pt>
    <dgm:pt modelId="{16B986D7-BB0F-4F76-89B4-25F9553E8326}">
      <dgm:prSet phldrT="[Text]"/>
      <dgm:spPr/>
      <dgm:t>
        <a:bodyPr/>
        <a:lstStyle/>
        <a:p>
          <a:r>
            <a:rPr lang="en-US" dirty="0"/>
            <a:t>Libraries</a:t>
          </a:r>
        </a:p>
      </dgm:t>
    </dgm:pt>
    <dgm:pt modelId="{084EF43D-E862-47A4-9669-D43326ECE4F7}" type="parTrans" cxnId="{8C6E093F-9BBD-48BF-BE12-399BA76AADF8}">
      <dgm:prSet/>
      <dgm:spPr/>
      <dgm:t>
        <a:bodyPr/>
        <a:lstStyle/>
        <a:p>
          <a:endParaRPr lang="en-US"/>
        </a:p>
      </dgm:t>
    </dgm:pt>
    <dgm:pt modelId="{70F1F847-8FBE-4CA3-8B1C-16E7B10A7789}" type="sibTrans" cxnId="{8C6E093F-9BBD-48BF-BE12-399BA76AADF8}">
      <dgm:prSet/>
      <dgm:spPr/>
      <dgm:t>
        <a:bodyPr/>
        <a:lstStyle/>
        <a:p>
          <a:endParaRPr lang="en-US"/>
        </a:p>
      </dgm:t>
    </dgm:pt>
    <dgm:pt modelId="{FADA9F9C-12A9-42E0-A093-9714DADB78D8}">
      <dgm:prSet phldrT="[Text]"/>
      <dgm:spPr/>
      <dgm:t>
        <a:bodyPr/>
        <a:lstStyle/>
        <a:p>
          <a:r>
            <a:rPr lang="en-US" dirty="0"/>
            <a:t>NumPy</a:t>
          </a:r>
        </a:p>
      </dgm:t>
    </dgm:pt>
    <dgm:pt modelId="{A6AB67E6-C821-43D0-B18B-C3BA190381BB}" type="parTrans" cxnId="{322803F5-3F4C-47AB-BDF9-0958CFDD61A7}">
      <dgm:prSet/>
      <dgm:spPr/>
      <dgm:t>
        <a:bodyPr/>
        <a:lstStyle/>
        <a:p>
          <a:endParaRPr lang="en-US"/>
        </a:p>
      </dgm:t>
    </dgm:pt>
    <dgm:pt modelId="{A1E9D779-3B31-440E-B265-CDB61ABB06A7}" type="sibTrans" cxnId="{322803F5-3F4C-47AB-BDF9-0958CFDD61A7}">
      <dgm:prSet/>
      <dgm:spPr/>
      <dgm:t>
        <a:bodyPr/>
        <a:lstStyle/>
        <a:p>
          <a:endParaRPr lang="en-US"/>
        </a:p>
      </dgm:t>
    </dgm:pt>
    <dgm:pt modelId="{763FA274-1CAB-48D7-A436-67DE41AB09CD}">
      <dgm:prSet phldrT="[Text]"/>
      <dgm:spPr/>
      <dgm:t>
        <a:bodyPr/>
        <a:lstStyle/>
        <a:p>
          <a:r>
            <a:rPr lang="en-US" dirty="0"/>
            <a:t>Matplotlib</a:t>
          </a:r>
        </a:p>
      </dgm:t>
    </dgm:pt>
    <dgm:pt modelId="{260C165B-4F54-4E7B-A905-447DCAEFED64}" type="parTrans" cxnId="{0E177991-B3F1-42D1-9635-30E3200397F5}">
      <dgm:prSet/>
      <dgm:spPr/>
      <dgm:t>
        <a:bodyPr/>
        <a:lstStyle/>
        <a:p>
          <a:endParaRPr lang="en-US"/>
        </a:p>
      </dgm:t>
    </dgm:pt>
    <dgm:pt modelId="{CD19750A-31A0-4C25-8C77-669182C25CED}" type="sibTrans" cxnId="{0E177991-B3F1-42D1-9635-30E3200397F5}">
      <dgm:prSet/>
      <dgm:spPr/>
      <dgm:t>
        <a:bodyPr/>
        <a:lstStyle/>
        <a:p>
          <a:endParaRPr lang="en-US"/>
        </a:p>
      </dgm:t>
    </dgm:pt>
    <dgm:pt modelId="{AB3A0944-C875-4B5F-BDB7-73E0A6E4938D}">
      <dgm:prSet phldrT="[Text]"/>
      <dgm:spPr/>
      <dgm:t>
        <a:bodyPr/>
        <a:lstStyle/>
        <a:p>
          <a:r>
            <a:rPr lang="en-US" dirty="0"/>
            <a:t>Pandas</a:t>
          </a:r>
        </a:p>
      </dgm:t>
    </dgm:pt>
    <dgm:pt modelId="{ABF657FF-0CAF-459B-8D13-CA057568E24A}" type="parTrans" cxnId="{9D510C65-C127-42E8-9EAA-D63CBD063FC0}">
      <dgm:prSet/>
      <dgm:spPr/>
      <dgm:t>
        <a:bodyPr/>
        <a:lstStyle/>
        <a:p>
          <a:endParaRPr lang="en-US"/>
        </a:p>
      </dgm:t>
    </dgm:pt>
    <dgm:pt modelId="{A6173C55-DF9C-4114-8BDD-A601EFACB4E7}" type="sibTrans" cxnId="{9D510C65-C127-42E8-9EAA-D63CBD063FC0}">
      <dgm:prSet/>
      <dgm:spPr/>
      <dgm:t>
        <a:bodyPr/>
        <a:lstStyle/>
        <a:p>
          <a:endParaRPr lang="en-US"/>
        </a:p>
      </dgm:t>
    </dgm:pt>
    <dgm:pt modelId="{0ACD1DC3-4B2D-4302-A416-2F563DA30B98}" type="pres">
      <dgm:prSet presAssocID="{2EE4FD99-6430-4CCA-B0CE-AB1370901695}" presName="Name0" presStyleCnt="0">
        <dgm:presLayoutVars>
          <dgm:chPref val="1"/>
          <dgm:dir/>
          <dgm:animOne val="branch"/>
          <dgm:animLvl val="lvl"/>
          <dgm:resizeHandles val="exact"/>
        </dgm:presLayoutVars>
      </dgm:prSet>
      <dgm:spPr/>
    </dgm:pt>
    <dgm:pt modelId="{4382070F-A5D4-47E5-8F2D-94BFAEA7D6E2}" type="pres">
      <dgm:prSet presAssocID="{AAE34343-9AED-4EE1-BBC3-2795FB4E5F56}" presName="root1" presStyleCnt="0"/>
      <dgm:spPr/>
    </dgm:pt>
    <dgm:pt modelId="{A0607019-5062-466D-B723-B04D7950806E}" type="pres">
      <dgm:prSet presAssocID="{AAE34343-9AED-4EE1-BBC3-2795FB4E5F56}" presName="LevelOneTextNode" presStyleLbl="node0" presStyleIdx="0" presStyleCnt="1">
        <dgm:presLayoutVars>
          <dgm:chPref val="3"/>
        </dgm:presLayoutVars>
      </dgm:prSet>
      <dgm:spPr/>
    </dgm:pt>
    <dgm:pt modelId="{D882302A-98D5-485F-8EC8-E606F5F77B09}" type="pres">
      <dgm:prSet presAssocID="{AAE34343-9AED-4EE1-BBC3-2795FB4E5F56}" presName="level2hierChild" presStyleCnt="0"/>
      <dgm:spPr/>
    </dgm:pt>
    <dgm:pt modelId="{D4489E48-5374-4020-8485-F102392861AD}" type="pres">
      <dgm:prSet presAssocID="{025D4B9E-1FB0-4F89-ACB1-463F8D086A97}" presName="conn2-1" presStyleLbl="parChTrans1D2" presStyleIdx="0" presStyleCnt="2"/>
      <dgm:spPr/>
    </dgm:pt>
    <dgm:pt modelId="{079271E3-0D78-407A-A062-977E9EB44872}" type="pres">
      <dgm:prSet presAssocID="{025D4B9E-1FB0-4F89-ACB1-463F8D086A97}" presName="connTx" presStyleLbl="parChTrans1D2" presStyleIdx="0" presStyleCnt="2"/>
      <dgm:spPr/>
    </dgm:pt>
    <dgm:pt modelId="{9201F914-04A8-48E3-939C-1341F9E9375C}" type="pres">
      <dgm:prSet presAssocID="{C43EF53B-AC60-4B69-9258-FEB809DB7C53}" presName="root2" presStyleCnt="0"/>
      <dgm:spPr/>
    </dgm:pt>
    <dgm:pt modelId="{E16DB2D3-619B-4CE2-A863-73A09E821B5F}" type="pres">
      <dgm:prSet presAssocID="{C43EF53B-AC60-4B69-9258-FEB809DB7C53}" presName="LevelTwoTextNode" presStyleLbl="node2" presStyleIdx="0" presStyleCnt="2">
        <dgm:presLayoutVars>
          <dgm:chPref val="3"/>
        </dgm:presLayoutVars>
      </dgm:prSet>
      <dgm:spPr/>
    </dgm:pt>
    <dgm:pt modelId="{60588964-44BD-4FC4-8852-21770D9F880C}" type="pres">
      <dgm:prSet presAssocID="{C43EF53B-AC60-4B69-9258-FEB809DB7C53}" presName="level3hierChild" presStyleCnt="0"/>
      <dgm:spPr/>
    </dgm:pt>
    <dgm:pt modelId="{28469685-9E99-405F-A653-DB8C91D949EA}" type="pres">
      <dgm:prSet presAssocID="{667D7020-B92E-4A83-BAC0-6848283DC88D}" presName="conn2-1" presStyleLbl="parChTrans1D3" presStyleIdx="0" presStyleCnt="7"/>
      <dgm:spPr/>
    </dgm:pt>
    <dgm:pt modelId="{A02DA7E4-6E08-470F-82F6-C936CA8F65DE}" type="pres">
      <dgm:prSet presAssocID="{667D7020-B92E-4A83-BAC0-6848283DC88D}" presName="connTx" presStyleLbl="parChTrans1D3" presStyleIdx="0" presStyleCnt="7"/>
      <dgm:spPr/>
    </dgm:pt>
    <dgm:pt modelId="{D5B00AFC-61B1-4A29-A700-7797B351641D}" type="pres">
      <dgm:prSet presAssocID="{3C465E62-4FAE-4837-8C73-4509B177FB80}" presName="root2" presStyleCnt="0"/>
      <dgm:spPr/>
    </dgm:pt>
    <dgm:pt modelId="{4347A759-ABE1-434A-973F-C2D7E3ED3B6C}" type="pres">
      <dgm:prSet presAssocID="{3C465E62-4FAE-4837-8C73-4509B177FB80}" presName="LevelTwoTextNode" presStyleLbl="node3" presStyleIdx="0" presStyleCnt="7">
        <dgm:presLayoutVars>
          <dgm:chPref val="3"/>
        </dgm:presLayoutVars>
      </dgm:prSet>
      <dgm:spPr/>
    </dgm:pt>
    <dgm:pt modelId="{A4910DDC-85FB-4B81-877E-60E912446D21}" type="pres">
      <dgm:prSet presAssocID="{3C465E62-4FAE-4837-8C73-4509B177FB80}" presName="level3hierChild" presStyleCnt="0"/>
      <dgm:spPr/>
    </dgm:pt>
    <dgm:pt modelId="{F81266E0-606D-4F5D-B1DA-0DBBD6459954}" type="pres">
      <dgm:prSet presAssocID="{34102054-612E-4622-B6AE-FA562CDDA4EE}" presName="conn2-1" presStyleLbl="parChTrans1D3" presStyleIdx="1" presStyleCnt="7"/>
      <dgm:spPr/>
    </dgm:pt>
    <dgm:pt modelId="{0A352A6F-1F19-4DAB-B4A0-CE259E2C23E1}" type="pres">
      <dgm:prSet presAssocID="{34102054-612E-4622-B6AE-FA562CDDA4EE}" presName="connTx" presStyleLbl="parChTrans1D3" presStyleIdx="1" presStyleCnt="7"/>
      <dgm:spPr/>
    </dgm:pt>
    <dgm:pt modelId="{555048D7-2808-41C1-A853-F53E90282FBF}" type="pres">
      <dgm:prSet presAssocID="{D710411F-0904-494A-BE8E-442289227151}" presName="root2" presStyleCnt="0"/>
      <dgm:spPr/>
    </dgm:pt>
    <dgm:pt modelId="{004364DB-7A11-409D-BC05-D67AA6CFBCFE}" type="pres">
      <dgm:prSet presAssocID="{D710411F-0904-494A-BE8E-442289227151}" presName="LevelTwoTextNode" presStyleLbl="node3" presStyleIdx="1" presStyleCnt="7">
        <dgm:presLayoutVars>
          <dgm:chPref val="3"/>
        </dgm:presLayoutVars>
      </dgm:prSet>
      <dgm:spPr/>
    </dgm:pt>
    <dgm:pt modelId="{44A879E5-6537-4C0F-8470-3E835CB75E1E}" type="pres">
      <dgm:prSet presAssocID="{D710411F-0904-494A-BE8E-442289227151}" presName="level3hierChild" presStyleCnt="0"/>
      <dgm:spPr/>
    </dgm:pt>
    <dgm:pt modelId="{3B1DEE49-95E3-4291-ACEE-5F01BCB5DC42}" type="pres">
      <dgm:prSet presAssocID="{0214D692-A7F0-4EDC-AD22-51FD68F4282A}" presName="conn2-1" presStyleLbl="parChTrans1D3" presStyleIdx="2" presStyleCnt="7"/>
      <dgm:spPr/>
    </dgm:pt>
    <dgm:pt modelId="{E8B905C8-CBF4-4503-9749-C3375CBC3C9C}" type="pres">
      <dgm:prSet presAssocID="{0214D692-A7F0-4EDC-AD22-51FD68F4282A}" presName="connTx" presStyleLbl="parChTrans1D3" presStyleIdx="2" presStyleCnt="7"/>
      <dgm:spPr/>
    </dgm:pt>
    <dgm:pt modelId="{BB372261-930A-436D-ADDD-BBCF96C4BF11}" type="pres">
      <dgm:prSet presAssocID="{C5CEB4DE-FFB6-4C7F-A0B2-1D8194DD3B99}" presName="root2" presStyleCnt="0"/>
      <dgm:spPr/>
    </dgm:pt>
    <dgm:pt modelId="{6F5D5898-7050-4BCE-A205-44C25944602D}" type="pres">
      <dgm:prSet presAssocID="{C5CEB4DE-FFB6-4C7F-A0B2-1D8194DD3B99}" presName="LevelTwoTextNode" presStyleLbl="node3" presStyleIdx="2" presStyleCnt="7">
        <dgm:presLayoutVars>
          <dgm:chPref val="3"/>
        </dgm:presLayoutVars>
      </dgm:prSet>
      <dgm:spPr/>
    </dgm:pt>
    <dgm:pt modelId="{9E6D3D72-DBC6-47E5-9786-408B255899F0}" type="pres">
      <dgm:prSet presAssocID="{C5CEB4DE-FFB6-4C7F-A0B2-1D8194DD3B99}" presName="level3hierChild" presStyleCnt="0"/>
      <dgm:spPr/>
    </dgm:pt>
    <dgm:pt modelId="{307899F8-7ADC-4875-AE00-74C587DBA44A}" type="pres">
      <dgm:prSet presAssocID="{83A5F7C3-9D75-4764-91D9-BECD6873493B}" presName="conn2-1" presStyleLbl="parChTrans1D3" presStyleIdx="3" presStyleCnt="7"/>
      <dgm:spPr/>
    </dgm:pt>
    <dgm:pt modelId="{3983655F-295D-4B85-B63A-B7D56118FAEF}" type="pres">
      <dgm:prSet presAssocID="{83A5F7C3-9D75-4764-91D9-BECD6873493B}" presName="connTx" presStyleLbl="parChTrans1D3" presStyleIdx="3" presStyleCnt="7"/>
      <dgm:spPr/>
    </dgm:pt>
    <dgm:pt modelId="{19FE1A7A-DDE3-4CB3-AC1A-F9B255AC6B36}" type="pres">
      <dgm:prSet presAssocID="{38CE25AF-B7AB-4A19-8601-8A680623FB7A}" presName="root2" presStyleCnt="0"/>
      <dgm:spPr/>
    </dgm:pt>
    <dgm:pt modelId="{4D0D96CE-9B4B-4445-9367-057B09F0A500}" type="pres">
      <dgm:prSet presAssocID="{38CE25AF-B7AB-4A19-8601-8A680623FB7A}" presName="LevelTwoTextNode" presStyleLbl="node3" presStyleIdx="3" presStyleCnt="7" custLinFactNeighborY="-6741">
        <dgm:presLayoutVars>
          <dgm:chPref val="3"/>
        </dgm:presLayoutVars>
      </dgm:prSet>
      <dgm:spPr/>
    </dgm:pt>
    <dgm:pt modelId="{90EC2194-322F-4A25-8E2C-EEB8BDDCA07B}" type="pres">
      <dgm:prSet presAssocID="{38CE25AF-B7AB-4A19-8601-8A680623FB7A}" presName="level3hierChild" presStyleCnt="0"/>
      <dgm:spPr/>
    </dgm:pt>
    <dgm:pt modelId="{D901F927-5097-47C6-BC55-9E0C34214C67}" type="pres">
      <dgm:prSet presAssocID="{E4A07695-B9F7-4D49-946F-147F22B15314}" presName="conn2-1" presStyleLbl="parChTrans1D3" presStyleIdx="4" presStyleCnt="7"/>
      <dgm:spPr/>
    </dgm:pt>
    <dgm:pt modelId="{A496D667-42C0-40F4-8060-C8CE90143305}" type="pres">
      <dgm:prSet presAssocID="{E4A07695-B9F7-4D49-946F-147F22B15314}" presName="connTx" presStyleLbl="parChTrans1D3" presStyleIdx="4" presStyleCnt="7"/>
      <dgm:spPr/>
    </dgm:pt>
    <dgm:pt modelId="{1CFC090F-11A3-46D8-A242-0FFD16AEEB95}" type="pres">
      <dgm:prSet presAssocID="{0B175C7F-0948-4898-B073-4E03F1CE4699}" presName="root2" presStyleCnt="0"/>
      <dgm:spPr/>
    </dgm:pt>
    <dgm:pt modelId="{7DA0AE0B-F33D-480A-9782-A00C4040F0D7}" type="pres">
      <dgm:prSet presAssocID="{0B175C7F-0948-4898-B073-4E03F1CE4699}" presName="LevelTwoTextNode" presStyleLbl="node3" presStyleIdx="4" presStyleCnt="7">
        <dgm:presLayoutVars>
          <dgm:chPref val="3"/>
        </dgm:presLayoutVars>
      </dgm:prSet>
      <dgm:spPr/>
    </dgm:pt>
    <dgm:pt modelId="{223F2CEA-5282-480E-A484-C7EC4FA7C584}" type="pres">
      <dgm:prSet presAssocID="{0B175C7F-0948-4898-B073-4E03F1CE4699}" presName="level3hierChild" presStyleCnt="0"/>
      <dgm:spPr/>
    </dgm:pt>
    <dgm:pt modelId="{D7CD8229-E239-4896-839C-F162DC02F606}" type="pres">
      <dgm:prSet presAssocID="{5F800A57-A2BF-4DA5-A7E4-3503E09929D3}" presName="conn2-1" presStyleLbl="parChTrans1D3" presStyleIdx="5" presStyleCnt="7"/>
      <dgm:spPr/>
    </dgm:pt>
    <dgm:pt modelId="{57A44F49-22D9-4DDC-BC0D-94F27519F3F6}" type="pres">
      <dgm:prSet presAssocID="{5F800A57-A2BF-4DA5-A7E4-3503E09929D3}" presName="connTx" presStyleLbl="parChTrans1D3" presStyleIdx="5" presStyleCnt="7"/>
      <dgm:spPr/>
    </dgm:pt>
    <dgm:pt modelId="{569DA129-2F66-4B66-8D6B-A703A1566A21}" type="pres">
      <dgm:prSet presAssocID="{B95F5F72-54F2-45F0-9092-DBCFA9188D44}" presName="root2" presStyleCnt="0"/>
      <dgm:spPr/>
    </dgm:pt>
    <dgm:pt modelId="{843EFB4A-3AFC-4F70-80C5-6DF89E6F1A77}" type="pres">
      <dgm:prSet presAssocID="{B95F5F72-54F2-45F0-9092-DBCFA9188D44}" presName="LevelTwoTextNode" presStyleLbl="node3" presStyleIdx="5" presStyleCnt="7">
        <dgm:presLayoutVars>
          <dgm:chPref val="3"/>
        </dgm:presLayoutVars>
      </dgm:prSet>
      <dgm:spPr/>
    </dgm:pt>
    <dgm:pt modelId="{F9975EB9-9903-4800-9EE9-F97E61E85902}" type="pres">
      <dgm:prSet presAssocID="{B95F5F72-54F2-45F0-9092-DBCFA9188D44}" presName="level3hierChild" presStyleCnt="0"/>
      <dgm:spPr/>
    </dgm:pt>
    <dgm:pt modelId="{F8082A2A-4422-4D5B-AC91-270FB634CB42}" type="pres">
      <dgm:prSet presAssocID="{94A082D2-197B-4E7F-9F9C-5081331F52D4}" presName="conn2-1" presStyleLbl="parChTrans1D2" presStyleIdx="1" presStyleCnt="2"/>
      <dgm:spPr/>
    </dgm:pt>
    <dgm:pt modelId="{B0BC669B-6D21-456C-B5B6-173339111AE7}" type="pres">
      <dgm:prSet presAssocID="{94A082D2-197B-4E7F-9F9C-5081331F52D4}" presName="connTx" presStyleLbl="parChTrans1D2" presStyleIdx="1" presStyleCnt="2"/>
      <dgm:spPr/>
    </dgm:pt>
    <dgm:pt modelId="{F02EEB7C-C7F5-4A8E-AB26-5A810C09056A}" type="pres">
      <dgm:prSet presAssocID="{1081705D-8658-4558-9E0E-1637868F8AB3}" presName="root2" presStyleCnt="0"/>
      <dgm:spPr/>
    </dgm:pt>
    <dgm:pt modelId="{AFBAB1E0-1514-4082-AAAE-7674DCC8DDAF}" type="pres">
      <dgm:prSet presAssocID="{1081705D-8658-4558-9E0E-1637868F8AB3}" presName="LevelTwoTextNode" presStyleLbl="node2" presStyleIdx="1" presStyleCnt="2">
        <dgm:presLayoutVars>
          <dgm:chPref val="3"/>
        </dgm:presLayoutVars>
      </dgm:prSet>
      <dgm:spPr/>
    </dgm:pt>
    <dgm:pt modelId="{3F0C4C8F-4458-4B96-9100-3CE80DD4E9C1}" type="pres">
      <dgm:prSet presAssocID="{1081705D-8658-4558-9E0E-1637868F8AB3}" presName="level3hierChild" presStyleCnt="0"/>
      <dgm:spPr/>
    </dgm:pt>
    <dgm:pt modelId="{B6177BD0-4691-4328-A378-1E382F27F4F7}" type="pres">
      <dgm:prSet presAssocID="{084EF43D-E862-47A4-9669-D43326ECE4F7}" presName="conn2-1" presStyleLbl="parChTrans1D3" presStyleIdx="6" presStyleCnt="7"/>
      <dgm:spPr/>
    </dgm:pt>
    <dgm:pt modelId="{5F56BECA-3614-48F4-BF5E-DD5C5EEDAC90}" type="pres">
      <dgm:prSet presAssocID="{084EF43D-E862-47A4-9669-D43326ECE4F7}" presName="connTx" presStyleLbl="parChTrans1D3" presStyleIdx="6" presStyleCnt="7"/>
      <dgm:spPr/>
    </dgm:pt>
    <dgm:pt modelId="{8D0A9AC9-BA57-4A31-AC88-AF8A254607FB}" type="pres">
      <dgm:prSet presAssocID="{16B986D7-BB0F-4F76-89B4-25F9553E8326}" presName="root2" presStyleCnt="0"/>
      <dgm:spPr/>
    </dgm:pt>
    <dgm:pt modelId="{D1155E96-F726-466F-9F9B-E84D7EA90B37}" type="pres">
      <dgm:prSet presAssocID="{16B986D7-BB0F-4F76-89B4-25F9553E8326}" presName="LevelTwoTextNode" presStyleLbl="node3" presStyleIdx="6" presStyleCnt="7">
        <dgm:presLayoutVars>
          <dgm:chPref val="3"/>
        </dgm:presLayoutVars>
      </dgm:prSet>
      <dgm:spPr/>
    </dgm:pt>
    <dgm:pt modelId="{B08C073B-0D63-4A93-B98B-4EA08D35B2D8}" type="pres">
      <dgm:prSet presAssocID="{16B986D7-BB0F-4F76-89B4-25F9553E8326}" presName="level3hierChild" presStyleCnt="0"/>
      <dgm:spPr/>
    </dgm:pt>
    <dgm:pt modelId="{46372AA7-DEE4-4AE8-BB90-E71B36593C6B}" type="pres">
      <dgm:prSet presAssocID="{A6AB67E6-C821-43D0-B18B-C3BA190381BB}" presName="conn2-1" presStyleLbl="parChTrans1D4" presStyleIdx="0" presStyleCnt="3"/>
      <dgm:spPr/>
    </dgm:pt>
    <dgm:pt modelId="{E94B4EFA-18E6-4692-81CA-26145FDCB5BA}" type="pres">
      <dgm:prSet presAssocID="{A6AB67E6-C821-43D0-B18B-C3BA190381BB}" presName="connTx" presStyleLbl="parChTrans1D4" presStyleIdx="0" presStyleCnt="3"/>
      <dgm:spPr/>
    </dgm:pt>
    <dgm:pt modelId="{B9EFF5A1-1386-4CEF-A430-02EE95079EAF}" type="pres">
      <dgm:prSet presAssocID="{FADA9F9C-12A9-42E0-A093-9714DADB78D8}" presName="root2" presStyleCnt="0"/>
      <dgm:spPr/>
    </dgm:pt>
    <dgm:pt modelId="{E921D438-CCBD-4211-8126-4EA5C3CF2064}" type="pres">
      <dgm:prSet presAssocID="{FADA9F9C-12A9-42E0-A093-9714DADB78D8}" presName="LevelTwoTextNode" presStyleLbl="node4" presStyleIdx="0" presStyleCnt="3">
        <dgm:presLayoutVars>
          <dgm:chPref val="3"/>
        </dgm:presLayoutVars>
      </dgm:prSet>
      <dgm:spPr/>
    </dgm:pt>
    <dgm:pt modelId="{88DB34F0-9478-4C3B-B612-6FFD3BD604CA}" type="pres">
      <dgm:prSet presAssocID="{FADA9F9C-12A9-42E0-A093-9714DADB78D8}" presName="level3hierChild" presStyleCnt="0"/>
      <dgm:spPr/>
    </dgm:pt>
    <dgm:pt modelId="{94BDB544-D4AC-4705-9AE5-BF00BA577412}" type="pres">
      <dgm:prSet presAssocID="{260C165B-4F54-4E7B-A905-447DCAEFED64}" presName="conn2-1" presStyleLbl="parChTrans1D4" presStyleIdx="1" presStyleCnt="3"/>
      <dgm:spPr/>
    </dgm:pt>
    <dgm:pt modelId="{947B3151-DA8B-4FA7-82FA-5396DB3F9C6C}" type="pres">
      <dgm:prSet presAssocID="{260C165B-4F54-4E7B-A905-447DCAEFED64}" presName="connTx" presStyleLbl="parChTrans1D4" presStyleIdx="1" presStyleCnt="3"/>
      <dgm:spPr/>
    </dgm:pt>
    <dgm:pt modelId="{6CA60AD7-D48C-42BE-8A2D-E7D2385F3E8E}" type="pres">
      <dgm:prSet presAssocID="{763FA274-1CAB-48D7-A436-67DE41AB09CD}" presName="root2" presStyleCnt="0"/>
      <dgm:spPr/>
    </dgm:pt>
    <dgm:pt modelId="{FECE4266-3616-45A7-8670-5E95B5F211F7}" type="pres">
      <dgm:prSet presAssocID="{763FA274-1CAB-48D7-A436-67DE41AB09CD}" presName="LevelTwoTextNode" presStyleLbl="node4" presStyleIdx="1" presStyleCnt="3">
        <dgm:presLayoutVars>
          <dgm:chPref val="3"/>
        </dgm:presLayoutVars>
      </dgm:prSet>
      <dgm:spPr/>
    </dgm:pt>
    <dgm:pt modelId="{CA31EA91-CDFA-40FC-96F7-0D3D116C04BA}" type="pres">
      <dgm:prSet presAssocID="{763FA274-1CAB-48D7-A436-67DE41AB09CD}" presName="level3hierChild" presStyleCnt="0"/>
      <dgm:spPr/>
    </dgm:pt>
    <dgm:pt modelId="{E519D5CA-F0FE-4888-90AB-BFF687C1DE83}" type="pres">
      <dgm:prSet presAssocID="{ABF657FF-0CAF-459B-8D13-CA057568E24A}" presName="conn2-1" presStyleLbl="parChTrans1D4" presStyleIdx="2" presStyleCnt="3"/>
      <dgm:spPr/>
    </dgm:pt>
    <dgm:pt modelId="{73B9B228-B105-4ECA-923B-B9C48C6E2930}" type="pres">
      <dgm:prSet presAssocID="{ABF657FF-0CAF-459B-8D13-CA057568E24A}" presName="connTx" presStyleLbl="parChTrans1D4" presStyleIdx="2" presStyleCnt="3"/>
      <dgm:spPr/>
    </dgm:pt>
    <dgm:pt modelId="{D610EF27-74FA-4035-98E7-59B50D20B9A4}" type="pres">
      <dgm:prSet presAssocID="{AB3A0944-C875-4B5F-BDB7-73E0A6E4938D}" presName="root2" presStyleCnt="0"/>
      <dgm:spPr/>
    </dgm:pt>
    <dgm:pt modelId="{2BAEA5AC-A76F-4477-9D9E-CB26A07FA9C3}" type="pres">
      <dgm:prSet presAssocID="{AB3A0944-C875-4B5F-BDB7-73E0A6E4938D}" presName="LevelTwoTextNode" presStyleLbl="node4" presStyleIdx="2" presStyleCnt="3">
        <dgm:presLayoutVars>
          <dgm:chPref val="3"/>
        </dgm:presLayoutVars>
      </dgm:prSet>
      <dgm:spPr/>
    </dgm:pt>
    <dgm:pt modelId="{379B58B3-F29F-4609-946B-7875AF31CCAC}" type="pres">
      <dgm:prSet presAssocID="{AB3A0944-C875-4B5F-BDB7-73E0A6E4938D}" presName="level3hierChild" presStyleCnt="0"/>
      <dgm:spPr/>
    </dgm:pt>
  </dgm:ptLst>
  <dgm:cxnLst>
    <dgm:cxn modelId="{F5065800-CE9B-495D-88F1-3FFDF76C21B3}" srcId="{C43EF53B-AC60-4B69-9258-FEB809DB7C53}" destId="{C5CEB4DE-FFB6-4C7F-A0B2-1D8194DD3B99}" srcOrd="2" destOrd="0" parTransId="{0214D692-A7F0-4EDC-AD22-51FD68F4282A}" sibTransId="{8FDD2AD2-22D3-4F98-A6D8-9EF3ADACCD1A}"/>
    <dgm:cxn modelId="{55F8D00B-D5CF-4275-BA4D-5C1C51AAB623}" type="presOf" srcId="{83A5F7C3-9D75-4764-91D9-BECD6873493B}" destId="{3983655F-295D-4B85-B63A-B7D56118FAEF}" srcOrd="1" destOrd="0" presId="urn:microsoft.com/office/officeart/2008/layout/HorizontalMultiLevelHierarchy#4"/>
    <dgm:cxn modelId="{2E7D250C-8AC3-4C5E-8034-1FA8EA1E2C1A}" type="presOf" srcId="{0214D692-A7F0-4EDC-AD22-51FD68F4282A}" destId="{3B1DEE49-95E3-4291-ACEE-5F01BCB5DC42}" srcOrd="0" destOrd="0" presId="urn:microsoft.com/office/officeart/2008/layout/HorizontalMultiLevelHierarchy#4"/>
    <dgm:cxn modelId="{D11AA70D-0941-4C73-89C5-B9865AC6FC94}" type="presOf" srcId="{AB3A0944-C875-4B5F-BDB7-73E0A6E4938D}" destId="{2BAEA5AC-A76F-4477-9D9E-CB26A07FA9C3}" srcOrd="0" destOrd="0" presId="urn:microsoft.com/office/officeart/2008/layout/HorizontalMultiLevelHierarchy#4"/>
    <dgm:cxn modelId="{9610BF15-6F16-460D-916F-88C2EE347CBA}" type="presOf" srcId="{A6AB67E6-C821-43D0-B18B-C3BA190381BB}" destId="{46372AA7-DEE4-4AE8-BB90-E71B36593C6B}" srcOrd="0" destOrd="0" presId="urn:microsoft.com/office/officeart/2008/layout/HorizontalMultiLevelHierarchy#4"/>
    <dgm:cxn modelId="{B4AA0716-404B-4173-BC60-373980EE3500}" type="presOf" srcId="{5F800A57-A2BF-4DA5-A7E4-3503E09929D3}" destId="{D7CD8229-E239-4896-839C-F162DC02F606}" srcOrd="0" destOrd="0" presId="urn:microsoft.com/office/officeart/2008/layout/HorizontalMultiLevelHierarchy#4"/>
    <dgm:cxn modelId="{F7F3FD1B-475B-48E1-8251-06A49C5FCC1F}" srcId="{AAE34343-9AED-4EE1-BBC3-2795FB4E5F56}" destId="{C43EF53B-AC60-4B69-9258-FEB809DB7C53}" srcOrd="0" destOrd="0" parTransId="{025D4B9E-1FB0-4F89-ACB1-463F8D086A97}" sibTransId="{31EFDD00-21BF-45E7-B014-EC5D17DF91BF}"/>
    <dgm:cxn modelId="{823F031E-472B-4A19-AD72-7E544CACB5D9}" type="presOf" srcId="{FADA9F9C-12A9-42E0-A093-9714DADB78D8}" destId="{E921D438-CCBD-4211-8126-4EA5C3CF2064}" srcOrd="0" destOrd="0" presId="urn:microsoft.com/office/officeart/2008/layout/HorizontalMultiLevelHierarchy#4"/>
    <dgm:cxn modelId="{6BB5C524-E5AC-4A96-881B-44F9974D1EF2}" srcId="{2EE4FD99-6430-4CCA-B0CE-AB1370901695}" destId="{AAE34343-9AED-4EE1-BBC3-2795FB4E5F56}" srcOrd="0" destOrd="0" parTransId="{C6C8BBEE-E982-456F-9EE1-F846B0EAD2C8}" sibTransId="{8A4E4B36-DCD3-4398-BDFA-C4AA22C7BA0B}"/>
    <dgm:cxn modelId="{D7E00728-3155-4F30-B410-75541D46182D}" type="presOf" srcId="{667D7020-B92E-4A83-BAC0-6848283DC88D}" destId="{28469685-9E99-405F-A653-DB8C91D949EA}" srcOrd="0" destOrd="0" presId="urn:microsoft.com/office/officeart/2008/layout/HorizontalMultiLevelHierarchy#4"/>
    <dgm:cxn modelId="{B63A1028-F402-49A6-A2C8-9828832269BB}" type="presOf" srcId="{C5CEB4DE-FFB6-4C7F-A0B2-1D8194DD3B99}" destId="{6F5D5898-7050-4BCE-A205-44C25944602D}" srcOrd="0" destOrd="0" presId="urn:microsoft.com/office/officeart/2008/layout/HorizontalMultiLevelHierarchy#4"/>
    <dgm:cxn modelId="{01E15B31-465E-4D62-9BCD-F3CBAA1347FF}" type="presOf" srcId="{0214D692-A7F0-4EDC-AD22-51FD68F4282A}" destId="{E8B905C8-CBF4-4503-9749-C3375CBC3C9C}" srcOrd="1" destOrd="0" presId="urn:microsoft.com/office/officeart/2008/layout/HorizontalMultiLevelHierarchy#4"/>
    <dgm:cxn modelId="{8C6E093F-9BBD-48BF-BE12-399BA76AADF8}" srcId="{1081705D-8658-4558-9E0E-1637868F8AB3}" destId="{16B986D7-BB0F-4F76-89B4-25F9553E8326}" srcOrd="0" destOrd="0" parTransId="{084EF43D-E862-47A4-9669-D43326ECE4F7}" sibTransId="{70F1F847-8FBE-4CA3-8B1C-16E7B10A7789}"/>
    <dgm:cxn modelId="{EB42C95C-9743-488F-911C-FFF00387EF52}" type="presOf" srcId="{0B175C7F-0948-4898-B073-4E03F1CE4699}" destId="{7DA0AE0B-F33D-480A-9782-A00C4040F0D7}" srcOrd="0" destOrd="0" presId="urn:microsoft.com/office/officeart/2008/layout/HorizontalMultiLevelHierarchy#4"/>
    <dgm:cxn modelId="{9686315D-3590-41FD-9147-FA30E6F03A66}" type="presOf" srcId="{3C465E62-4FAE-4837-8C73-4509B177FB80}" destId="{4347A759-ABE1-434A-973F-C2D7E3ED3B6C}" srcOrd="0" destOrd="0" presId="urn:microsoft.com/office/officeart/2008/layout/HorizontalMultiLevelHierarchy#4"/>
    <dgm:cxn modelId="{2A1E9F60-6A4A-483D-8B45-230930D3C69C}" srcId="{C43EF53B-AC60-4B69-9258-FEB809DB7C53}" destId="{0B175C7F-0948-4898-B073-4E03F1CE4699}" srcOrd="4" destOrd="0" parTransId="{E4A07695-B9F7-4D49-946F-147F22B15314}" sibTransId="{F2C8B228-0871-4126-8805-D6B2B44E9B83}"/>
    <dgm:cxn modelId="{06E6BD61-696F-4B72-9034-F1FBACE477C3}" type="presOf" srcId="{83A5F7C3-9D75-4764-91D9-BECD6873493B}" destId="{307899F8-7ADC-4875-AE00-74C587DBA44A}" srcOrd="0" destOrd="0" presId="urn:microsoft.com/office/officeart/2008/layout/HorizontalMultiLevelHierarchy#4"/>
    <dgm:cxn modelId="{9D510C65-C127-42E8-9EAA-D63CBD063FC0}" srcId="{16B986D7-BB0F-4F76-89B4-25F9553E8326}" destId="{AB3A0944-C875-4B5F-BDB7-73E0A6E4938D}" srcOrd="2" destOrd="0" parTransId="{ABF657FF-0CAF-459B-8D13-CA057568E24A}" sibTransId="{A6173C55-DF9C-4114-8BDD-A601EFACB4E7}"/>
    <dgm:cxn modelId="{D42B0466-C10F-4644-8192-EE3AF0AF7526}" type="presOf" srcId="{2EE4FD99-6430-4CCA-B0CE-AB1370901695}" destId="{0ACD1DC3-4B2D-4302-A416-2F563DA30B98}" srcOrd="0" destOrd="0" presId="urn:microsoft.com/office/officeart/2008/layout/HorizontalMultiLevelHierarchy#4"/>
    <dgm:cxn modelId="{899E126C-0449-4B88-A83C-31031E674204}" type="presOf" srcId="{C43EF53B-AC60-4B69-9258-FEB809DB7C53}" destId="{E16DB2D3-619B-4CE2-A863-73A09E821B5F}" srcOrd="0" destOrd="0" presId="urn:microsoft.com/office/officeart/2008/layout/HorizontalMultiLevelHierarchy#4"/>
    <dgm:cxn modelId="{3E57624E-0652-4729-9B11-DC73590ACED8}" type="presOf" srcId="{084EF43D-E862-47A4-9669-D43326ECE4F7}" destId="{B6177BD0-4691-4328-A378-1E382F27F4F7}" srcOrd="0" destOrd="0" presId="urn:microsoft.com/office/officeart/2008/layout/HorizontalMultiLevelHierarchy#4"/>
    <dgm:cxn modelId="{8C6B1554-3DC4-4C74-A462-135E2410386C}" srcId="{C43EF53B-AC60-4B69-9258-FEB809DB7C53}" destId="{D710411F-0904-494A-BE8E-442289227151}" srcOrd="1" destOrd="0" parTransId="{34102054-612E-4622-B6AE-FA562CDDA4EE}" sibTransId="{658F50A5-7383-443E-9571-9115B2E06C7E}"/>
    <dgm:cxn modelId="{9B201E77-3594-4EB0-A4A4-3F550965DDE4}" type="presOf" srcId="{94A082D2-197B-4E7F-9F9C-5081331F52D4}" destId="{F8082A2A-4422-4D5B-AC91-270FB634CB42}" srcOrd="0" destOrd="0" presId="urn:microsoft.com/office/officeart/2008/layout/HorizontalMultiLevelHierarchy#4"/>
    <dgm:cxn modelId="{20995357-98E7-41D0-9CB2-47AD22F00CBD}" type="presOf" srcId="{B95F5F72-54F2-45F0-9092-DBCFA9188D44}" destId="{843EFB4A-3AFC-4F70-80C5-6DF89E6F1A77}" srcOrd="0" destOrd="0" presId="urn:microsoft.com/office/officeart/2008/layout/HorizontalMultiLevelHierarchy#4"/>
    <dgm:cxn modelId="{41BEC87C-7242-4355-849B-EB884B09A4B0}" type="presOf" srcId="{260C165B-4F54-4E7B-A905-447DCAEFED64}" destId="{94BDB544-D4AC-4705-9AE5-BF00BA577412}" srcOrd="0" destOrd="0" presId="urn:microsoft.com/office/officeart/2008/layout/HorizontalMultiLevelHierarchy#4"/>
    <dgm:cxn modelId="{D4F6967D-4C5A-407F-A209-097E9DE370D3}" type="presOf" srcId="{94A082D2-197B-4E7F-9F9C-5081331F52D4}" destId="{B0BC669B-6D21-456C-B5B6-173339111AE7}" srcOrd="1" destOrd="0" presId="urn:microsoft.com/office/officeart/2008/layout/HorizontalMultiLevelHierarchy#4"/>
    <dgm:cxn modelId="{43B1FB7D-918A-4513-A3A5-9ECB7F2030DB}" type="presOf" srcId="{025D4B9E-1FB0-4F89-ACB1-463F8D086A97}" destId="{079271E3-0D78-407A-A062-977E9EB44872}" srcOrd="1" destOrd="0" presId="urn:microsoft.com/office/officeart/2008/layout/HorizontalMultiLevelHierarchy#4"/>
    <dgm:cxn modelId="{AA48738A-AC6A-4731-B943-1E1006202432}" type="presOf" srcId="{667D7020-B92E-4A83-BAC0-6848283DC88D}" destId="{A02DA7E4-6E08-470F-82F6-C936CA8F65DE}" srcOrd="1" destOrd="0" presId="urn:microsoft.com/office/officeart/2008/layout/HorizontalMultiLevelHierarchy#4"/>
    <dgm:cxn modelId="{0D0DC58A-7FCB-4929-95FF-638F80626A5B}" type="presOf" srcId="{AAE34343-9AED-4EE1-BBC3-2795FB4E5F56}" destId="{A0607019-5062-466D-B723-B04D7950806E}" srcOrd="0" destOrd="0" presId="urn:microsoft.com/office/officeart/2008/layout/HorizontalMultiLevelHierarchy#4"/>
    <dgm:cxn modelId="{B214DF8F-A6EE-44B9-9D69-7F1CDE6F51F8}" type="presOf" srcId="{025D4B9E-1FB0-4F89-ACB1-463F8D086A97}" destId="{D4489E48-5374-4020-8485-F102392861AD}" srcOrd="0" destOrd="0" presId="urn:microsoft.com/office/officeart/2008/layout/HorizontalMultiLevelHierarchy#4"/>
    <dgm:cxn modelId="{0E177991-B3F1-42D1-9635-30E3200397F5}" srcId="{16B986D7-BB0F-4F76-89B4-25F9553E8326}" destId="{763FA274-1CAB-48D7-A436-67DE41AB09CD}" srcOrd="1" destOrd="0" parTransId="{260C165B-4F54-4E7B-A905-447DCAEFED64}" sibTransId="{CD19750A-31A0-4C25-8C77-669182C25CED}"/>
    <dgm:cxn modelId="{97858D94-359F-42DC-91AF-6040153FF34B}" type="presOf" srcId="{084EF43D-E862-47A4-9669-D43326ECE4F7}" destId="{5F56BECA-3614-48F4-BF5E-DD5C5EEDAC90}" srcOrd="1" destOrd="0" presId="urn:microsoft.com/office/officeart/2008/layout/HorizontalMultiLevelHierarchy#4"/>
    <dgm:cxn modelId="{23FCDC95-594C-498F-A3A4-51A6DF0765AF}" srcId="{AAE34343-9AED-4EE1-BBC3-2795FB4E5F56}" destId="{1081705D-8658-4558-9E0E-1637868F8AB3}" srcOrd="1" destOrd="0" parTransId="{94A082D2-197B-4E7F-9F9C-5081331F52D4}" sibTransId="{C6D802B3-44A2-401A-87A7-77B1955B2816}"/>
    <dgm:cxn modelId="{47DC389D-7BDA-4ABD-9D18-B7F697A78B33}" type="presOf" srcId="{A6AB67E6-C821-43D0-B18B-C3BA190381BB}" destId="{E94B4EFA-18E6-4692-81CA-26145FDCB5BA}" srcOrd="1" destOrd="0" presId="urn:microsoft.com/office/officeart/2008/layout/HorizontalMultiLevelHierarchy#4"/>
    <dgm:cxn modelId="{14420C9E-50C3-4885-B0C9-BC884F7E2E00}" srcId="{C43EF53B-AC60-4B69-9258-FEB809DB7C53}" destId="{38CE25AF-B7AB-4A19-8601-8A680623FB7A}" srcOrd="3" destOrd="0" parTransId="{83A5F7C3-9D75-4764-91D9-BECD6873493B}" sibTransId="{DC71C671-4D5F-46D2-83B5-59FBE6C14601}"/>
    <dgm:cxn modelId="{FC0650A7-5071-45BB-B335-25AD7138152E}" type="presOf" srcId="{16B986D7-BB0F-4F76-89B4-25F9553E8326}" destId="{D1155E96-F726-466F-9F9B-E84D7EA90B37}" srcOrd="0" destOrd="0" presId="urn:microsoft.com/office/officeart/2008/layout/HorizontalMultiLevelHierarchy#4"/>
    <dgm:cxn modelId="{DE7C5EB2-F3AA-4257-AD1A-FF746393649A}" type="presOf" srcId="{1081705D-8658-4558-9E0E-1637868F8AB3}" destId="{AFBAB1E0-1514-4082-AAAE-7674DCC8DDAF}" srcOrd="0" destOrd="0" presId="urn:microsoft.com/office/officeart/2008/layout/HorizontalMultiLevelHierarchy#4"/>
    <dgm:cxn modelId="{C2BBDBB2-224B-4552-B86E-97140F3D91A6}" type="presOf" srcId="{D710411F-0904-494A-BE8E-442289227151}" destId="{004364DB-7A11-409D-BC05-D67AA6CFBCFE}" srcOrd="0" destOrd="0" presId="urn:microsoft.com/office/officeart/2008/layout/HorizontalMultiLevelHierarchy#4"/>
    <dgm:cxn modelId="{4A0C59B7-AC91-45E2-820A-480BAF25F93E}" type="presOf" srcId="{E4A07695-B9F7-4D49-946F-147F22B15314}" destId="{D901F927-5097-47C6-BC55-9E0C34214C67}" srcOrd="0" destOrd="0" presId="urn:microsoft.com/office/officeart/2008/layout/HorizontalMultiLevelHierarchy#4"/>
    <dgm:cxn modelId="{B4B5C8C3-E92C-4196-8E79-0FBD10A293D9}" srcId="{C43EF53B-AC60-4B69-9258-FEB809DB7C53}" destId="{B95F5F72-54F2-45F0-9092-DBCFA9188D44}" srcOrd="5" destOrd="0" parTransId="{5F800A57-A2BF-4DA5-A7E4-3503E09929D3}" sibTransId="{0492FD26-BB19-449A-9F3D-F1FA0DA2F1EF}"/>
    <dgm:cxn modelId="{A3E203C7-989D-4EED-A66A-B599769D800D}" type="presOf" srcId="{763FA274-1CAB-48D7-A436-67DE41AB09CD}" destId="{FECE4266-3616-45A7-8670-5E95B5F211F7}" srcOrd="0" destOrd="0" presId="urn:microsoft.com/office/officeart/2008/layout/HorizontalMultiLevelHierarchy#4"/>
    <dgm:cxn modelId="{A4285AD1-6B8F-4A0A-9D12-43AEA96CFC1D}" type="presOf" srcId="{5F800A57-A2BF-4DA5-A7E4-3503E09929D3}" destId="{57A44F49-22D9-4DDC-BC0D-94F27519F3F6}" srcOrd="1" destOrd="0" presId="urn:microsoft.com/office/officeart/2008/layout/HorizontalMultiLevelHierarchy#4"/>
    <dgm:cxn modelId="{C50EA6D3-C8B6-422B-9A73-416DE8586EE5}" srcId="{C43EF53B-AC60-4B69-9258-FEB809DB7C53}" destId="{3C465E62-4FAE-4837-8C73-4509B177FB80}" srcOrd="0" destOrd="0" parTransId="{667D7020-B92E-4A83-BAC0-6848283DC88D}" sibTransId="{6BB78A95-B3E0-4AF8-AD87-F27C97A82F2E}"/>
    <dgm:cxn modelId="{B63C80D5-6D28-4CF9-9BDB-66FEE6CF4A58}" type="presOf" srcId="{34102054-612E-4622-B6AE-FA562CDDA4EE}" destId="{F81266E0-606D-4F5D-B1DA-0DBBD6459954}" srcOrd="0" destOrd="0" presId="urn:microsoft.com/office/officeart/2008/layout/HorizontalMultiLevelHierarchy#4"/>
    <dgm:cxn modelId="{992F31DF-3E63-4BAD-82BC-D8B04B43DA7D}" type="presOf" srcId="{ABF657FF-0CAF-459B-8D13-CA057568E24A}" destId="{73B9B228-B105-4ECA-923B-B9C48C6E2930}" srcOrd="1" destOrd="0" presId="urn:microsoft.com/office/officeart/2008/layout/HorizontalMultiLevelHierarchy#4"/>
    <dgm:cxn modelId="{464BD2E1-A836-4296-89D2-3BABDB9B53A9}" type="presOf" srcId="{E4A07695-B9F7-4D49-946F-147F22B15314}" destId="{A496D667-42C0-40F4-8060-C8CE90143305}" srcOrd="1" destOrd="0" presId="urn:microsoft.com/office/officeart/2008/layout/HorizontalMultiLevelHierarchy#4"/>
    <dgm:cxn modelId="{28C6E5E8-4635-4EFC-98DF-F5DCAA5BFF09}" type="presOf" srcId="{ABF657FF-0CAF-459B-8D13-CA057568E24A}" destId="{E519D5CA-F0FE-4888-90AB-BFF687C1DE83}" srcOrd="0" destOrd="0" presId="urn:microsoft.com/office/officeart/2008/layout/HorizontalMultiLevelHierarchy#4"/>
    <dgm:cxn modelId="{4EF4BEF4-459E-4B8D-8B33-3433387CEA6C}" type="presOf" srcId="{38CE25AF-B7AB-4A19-8601-8A680623FB7A}" destId="{4D0D96CE-9B4B-4445-9367-057B09F0A500}" srcOrd="0" destOrd="0" presId="urn:microsoft.com/office/officeart/2008/layout/HorizontalMultiLevelHierarchy#4"/>
    <dgm:cxn modelId="{322803F5-3F4C-47AB-BDF9-0958CFDD61A7}" srcId="{16B986D7-BB0F-4F76-89B4-25F9553E8326}" destId="{FADA9F9C-12A9-42E0-A093-9714DADB78D8}" srcOrd="0" destOrd="0" parTransId="{A6AB67E6-C821-43D0-B18B-C3BA190381BB}" sibTransId="{A1E9D779-3B31-440E-B265-CDB61ABB06A7}"/>
    <dgm:cxn modelId="{DC7CECF5-B3CA-45CC-B58D-41E10CB1D820}" type="presOf" srcId="{34102054-612E-4622-B6AE-FA562CDDA4EE}" destId="{0A352A6F-1F19-4DAB-B4A0-CE259E2C23E1}" srcOrd="1" destOrd="0" presId="urn:microsoft.com/office/officeart/2008/layout/HorizontalMultiLevelHierarchy#4"/>
    <dgm:cxn modelId="{F8818CFC-5530-40F1-B311-ECA08092A00F}" type="presOf" srcId="{260C165B-4F54-4E7B-A905-447DCAEFED64}" destId="{947B3151-DA8B-4FA7-82FA-5396DB3F9C6C}" srcOrd="1" destOrd="0" presId="urn:microsoft.com/office/officeart/2008/layout/HorizontalMultiLevelHierarchy#4"/>
    <dgm:cxn modelId="{EC4D6A95-988A-4789-B994-475803B61BCE}" type="presParOf" srcId="{0ACD1DC3-4B2D-4302-A416-2F563DA30B98}" destId="{4382070F-A5D4-47E5-8F2D-94BFAEA7D6E2}" srcOrd="0" destOrd="0" presId="urn:microsoft.com/office/officeart/2008/layout/HorizontalMultiLevelHierarchy#4"/>
    <dgm:cxn modelId="{F6ED9875-99C7-4429-80E6-58730427B121}" type="presParOf" srcId="{4382070F-A5D4-47E5-8F2D-94BFAEA7D6E2}" destId="{A0607019-5062-466D-B723-B04D7950806E}" srcOrd="0" destOrd="0" presId="urn:microsoft.com/office/officeart/2008/layout/HorizontalMultiLevelHierarchy#4"/>
    <dgm:cxn modelId="{08ED9234-4816-45BB-A867-F8F00E0999D9}" type="presParOf" srcId="{4382070F-A5D4-47E5-8F2D-94BFAEA7D6E2}" destId="{D882302A-98D5-485F-8EC8-E606F5F77B09}" srcOrd="1" destOrd="0" presId="urn:microsoft.com/office/officeart/2008/layout/HorizontalMultiLevelHierarchy#4"/>
    <dgm:cxn modelId="{5A6B043D-097E-458B-9B32-BE7C2A9F0249}" type="presParOf" srcId="{D882302A-98D5-485F-8EC8-E606F5F77B09}" destId="{D4489E48-5374-4020-8485-F102392861AD}" srcOrd="0" destOrd="0" presId="urn:microsoft.com/office/officeart/2008/layout/HorizontalMultiLevelHierarchy#4"/>
    <dgm:cxn modelId="{1E620C83-3D9D-4308-9465-92D7AB7BD9EF}" type="presParOf" srcId="{D4489E48-5374-4020-8485-F102392861AD}" destId="{079271E3-0D78-407A-A062-977E9EB44872}" srcOrd="0" destOrd="0" presId="urn:microsoft.com/office/officeart/2008/layout/HorizontalMultiLevelHierarchy#4"/>
    <dgm:cxn modelId="{955CB71E-4440-44FB-8E90-41B27BFC6EF6}" type="presParOf" srcId="{D882302A-98D5-485F-8EC8-E606F5F77B09}" destId="{9201F914-04A8-48E3-939C-1341F9E9375C}" srcOrd="1" destOrd="0" presId="urn:microsoft.com/office/officeart/2008/layout/HorizontalMultiLevelHierarchy#4"/>
    <dgm:cxn modelId="{69F250EE-28CE-4DBF-BC86-61910F075091}" type="presParOf" srcId="{9201F914-04A8-48E3-939C-1341F9E9375C}" destId="{E16DB2D3-619B-4CE2-A863-73A09E821B5F}" srcOrd="0" destOrd="0" presId="urn:microsoft.com/office/officeart/2008/layout/HorizontalMultiLevelHierarchy#4"/>
    <dgm:cxn modelId="{F316EFE7-3EC9-4C50-B8F3-A220EF90196E}" type="presParOf" srcId="{9201F914-04A8-48E3-939C-1341F9E9375C}" destId="{60588964-44BD-4FC4-8852-21770D9F880C}" srcOrd="1" destOrd="0" presId="urn:microsoft.com/office/officeart/2008/layout/HorizontalMultiLevelHierarchy#4"/>
    <dgm:cxn modelId="{08AFA5AB-6917-4CBE-9623-A9F98C27054B}" type="presParOf" srcId="{60588964-44BD-4FC4-8852-21770D9F880C}" destId="{28469685-9E99-405F-A653-DB8C91D949EA}" srcOrd="0" destOrd="0" presId="urn:microsoft.com/office/officeart/2008/layout/HorizontalMultiLevelHierarchy#4"/>
    <dgm:cxn modelId="{E8AB2C4D-8A71-4C1C-AEA8-95284E14025E}" type="presParOf" srcId="{28469685-9E99-405F-A653-DB8C91D949EA}" destId="{A02DA7E4-6E08-470F-82F6-C936CA8F65DE}" srcOrd="0" destOrd="0" presId="urn:microsoft.com/office/officeart/2008/layout/HorizontalMultiLevelHierarchy#4"/>
    <dgm:cxn modelId="{EDCCC465-DD45-4626-8051-4D117287898B}" type="presParOf" srcId="{60588964-44BD-4FC4-8852-21770D9F880C}" destId="{D5B00AFC-61B1-4A29-A700-7797B351641D}" srcOrd="1" destOrd="0" presId="urn:microsoft.com/office/officeart/2008/layout/HorizontalMultiLevelHierarchy#4"/>
    <dgm:cxn modelId="{A1B88746-98AE-4A65-8DE2-C35A545A85AE}" type="presParOf" srcId="{D5B00AFC-61B1-4A29-A700-7797B351641D}" destId="{4347A759-ABE1-434A-973F-C2D7E3ED3B6C}" srcOrd="0" destOrd="0" presId="urn:microsoft.com/office/officeart/2008/layout/HorizontalMultiLevelHierarchy#4"/>
    <dgm:cxn modelId="{F41FEAA1-4A01-44D1-AB6D-0F50C92D6A44}" type="presParOf" srcId="{D5B00AFC-61B1-4A29-A700-7797B351641D}" destId="{A4910DDC-85FB-4B81-877E-60E912446D21}" srcOrd="1" destOrd="0" presId="urn:microsoft.com/office/officeart/2008/layout/HorizontalMultiLevelHierarchy#4"/>
    <dgm:cxn modelId="{A4456D55-A77D-4065-ADF4-552D14B03865}" type="presParOf" srcId="{60588964-44BD-4FC4-8852-21770D9F880C}" destId="{F81266E0-606D-4F5D-B1DA-0DBBD6459954}" srcOrd="2" destOrd="0" presId="urn:microsoft.com/office/officeart/2008/layout/HorizontalMultiLevelHierarchy#4"/>
    <dgm:cxn modelId="{DC0C0C7B-CB4A-4D3C-9610-7FC6C36DF400}" type="presParOf" srcId="{F81266E0-606D-4F5D-B1DA-0DBBD6459954}" destId="{0A352A6F-1F19-4DAB-B4A0-CE259E2C23E1}" srcOrd="0" destOrd="0" presId="urn:microsoft.com/office/officeart/2008/layout/HorizontalMultiLevelHierarchy#4"/>
    <dgm:cxn modelId="{267E0BB6-FBA7-4D84-9B0F-2B943FA593D1}" type="presParOf" srcId="{60588964-44BD-4FC4-8852-21770D9F880C}" destId="{555048D7-2808-41C1-A853-F53E90282FBF}" srcOrd="3" destOrd="0" presId="urn:microsoft.com/office/officeart/2008/layout/HorizontalMultiLevelHierarchy#4"/>
    <dgm:cxn modelId="{87AC7772-3B5E-437B-A5AC-16C4F653007E}" type="presParOf" srcId="{555048D7-2808-41C1-A853-F53E90282FBF}" destId="{004364DB-7A11-409D-BC05-D67AA6CFBCFE}" srcOrd="0" destOrd="0" presId="urn:microsoft.com/office/officeart/2008/layout/HorizontalMultiLevelHierarchy#4"/>
    <dgm:cxn modelId="{4CD95E97-4FC1-4F9E-9BF9-852EB34B73B9}" type="presParOf" srcId="{555048D7-2808-41C1-A853-F53E90282FBF}" destId="{44A879E5-6537-4C0F-8470-3E835CB75E1E}" srcOrd="1" destOrd="0" presId="urn:microsoft.com/office/officeart/2008/layout/HorizontalMultiLevelHierarchy#4"/>
    <dgm:cxn modelId="{AFA0C778-E07C-45CF-A7BF-2A2062886356}" type="presParOf" srcId="{60588964-44BD-4FC4-8852-21770D9F880C}" destId="{3B1DEE49-95E3-4291-ACEE-5F01BCB5DC42}" srcOrd="4" destOrd="0" presId="urn:microsoft.com/office/officeart/2008/layout/HorizontalMultiLevelHierarchy#4"/>
    <dgm:cxn modelId="{5297DD80-A423-480C-B48C-4605C7C5DDE3}" type="presParOf" srcId="{3B1DEE49-95E3-4291-ACEE-5F01BCB5DC42}" destId="{E8B905C8-CBF4-4503-9749-C3375CBC3C9C}" srcOrd="0" destOrd="0" presId="urn:microsoft.com/office/officeart/2008/layout/HorizontalMultiLevelHierarchy#4"/>
    <dgm:cxn modelId="{378B0007-DC7C-492D-B90F-DA6F604C7A3B}" type="presParOf" srcId="{60588964-44BD-4FC4-8852-21770D9F880C}" destId="{BB372261-930A-436D-ADDD-BBCF96C4BF11}" srcOrd="5" destOrd="0" presId="urn:microsoft.com/office/officeart/2008/layout/HorizontalMultiLevelHierarchy#4"/>
    <dgm:cxn modelId="{0DDF4F7D-8572-4B6A-9D59-41F53D545FCB}" type="presParOf" srcId="{BB372261-930A-436D-ADDD-BBCF96C4BF11}" destId="{6F5D5898-7050-4BCE-A205-44C25944602D}" srcOrd="0" destOrd="0" presId="urn:microsoft.com/office/officeart/2008/layout/HorizontalMultiLevelHierarchy#4"/>
    <dgm:cxn modelId="{89F92923-909F-4F59-BF52-36F2BEA68073}" type="presParOf" srcId="{BB372261-930A-436D-ADDD-BBCF96C4BF11}" destId="{9E6D3D72-DBC6-47E5-9786-408B255899F0}" srcOrd="1" destOrd="0" presId="urn:microsoft.com/office/officeart/2008/layout/HorizontalMultiLevelHierarchy#4"/>
    <dgm:cxn modelId="{310AA6FE-3513-45CF-A05F-DA097C3C27B5}" type="presParOf" srcId="{60588964-44BD-4FC4-8852-21770D9F880C}" destId="{307899F8-7ADC-4875-AE00-74C587DBA44A}" srcOrd="6" destOrd="0" presId="urn:microsoft.com/office/officeart/2008/layout/HorizontalMultiLevelHierarchy#4"/>
    <dgm:cxn modelId="{1A774B00-78F4-4A41-B8EB-6FB52DB96394}" type="presParOf" srcId="{307899F8-7ADC-4875-AE00-74C587DBA44A}" destId="{3983655F-295D-4B85-B63A-B7D56118FAEF}" srcOrd="0" destOrd="0" presId="urn:microsoft.com/office/officeart/2008/layout/HorizontalMultiLevelHierarchy#4"/>
    <dgm:cxn modelId="{AD8E5FAD-6CEE-4A21-AA36-ECD2A183B869}" type="presParOf" srcId="{60588964-44BD-4FC4-8852-21770D9F880C}" destId="{19FE1A7A-DDE3-4CB3-AC1A-F9B255AC6B36}" srcOrd="7" destOrd="0" presId="urn:microsoft.com/office/officeart/2008/layout/HorizontalMultiLevelHierarchy#4"/>
    <dgm:cxn modelId="{7CA50C0C-2CA9-4BEC-92A5-16DD0D8CE28F}" type="presParOf" srcId="{19FE1A7A-DDE3-4CB3-AC1A-F9B255AC6B36}" destId="{4D0D96CE-9B4B-4445-9367-057B09F0A500}" srcOrd="0" destOrd="0" presId="urn:microsoft.com/office/officeart/2008/layout/HorizontalMultiLevelHierarchy#4"/>
    <dgm:cxn modelId="{30DD63DE-0E45-4278-B0D2-0E9D847503AC}" type="presParOf" srcId="{19FE1A7A-DDE3-4CB3-AC1A-F9B255AC6B36}" destId="{90EC2194-322F-4A25-8E2C-EEB8BDDCA07B}" srcOrd="1" destOrd="0" presId="urn:microsoft.com/office/officeart/2008/layout/HorizontalMultiLevelHierarchy#4"/>
    <dgm:cxn modelId="{E19799D4-5CAA-47D8-A197-A11437688642}" type="presParOf" srcId="{60588964-44BD-4FC4-8852-21770D9F880C}" destId="{D901F927-5097-47C6-BC55-9E0C34214C67}" srcOrd="8" destOrd="0" presId="urn:microsoft.com/office/officeart/2008/layout/HorizontalMultiLevelHierarchy#4"/>
    <dgm:cxn modelId="{2B005242-3484-43E9-8E0B-79D0C876A970}" type="presParOf" srcId="{D901F927-5097-47C6-BC55-9E0C34214C67}" destId="{A496D667-42C0-40F4-8060-C8CE90143305}" srcOrd="0" destOrd="0" presId="urn:microsoft.com/office/officeart/2008/layout/HorizontalMultiLevelHierarchy#4"/>
    <dgm:cxn modelId="{64E37A02-80FB-4BEF-95E7-1E0D83546E2C}" type="presParOf" srcId="{60588964-44BD-4FC4-8852-21770D9F880C}" destId="{1CFC090F-11A3-46D8-A242-0FFD16AEEB95}" srcOrd="9" destOrd="0" presId="urn:microsoft.com/office/officeart/2008/layout/HorizontalMultiLevelHierarchy#4"/>
    <dgm:cxn modelId="{CCF78157-E6E4-4972-BC9B-42BCFABAE6EA}" type="presParOf" srcId="{1CFC090F-11A3-46D8-A242-0FFD16AEEB95}" destId="{7DA0AE0B-F33D-480A-9782-A00C4040F0D7}" srcOrd="0" destOrd="0" presId="urn:microsoft.com/office/officeart/2008/layout/HorizontalMultiLevelHierarchy#4"/>
    <dgm:cxn modelId="{3B373ACD-3E6B-4EA0-8845-3D5AC56CA4FE}" type="presParOf" srcId="{1CFC090F-11A3-46D8-A242-0FFD16AEEB95}" destId="{223F2CEA-5282-480E-A484-C7EC4FA7C584}" srcOrd="1" destOrd="0" presId="urn:microsoft.com/office/officeart/2008/layout/HorizontalMultiLevelHierarchy#4"/>
    <dgm:cxn modelId="{AE9385F4-6C94-4ADB-A352-301D9BA5E9C7}" type="presParOf" srcId="{60588964-44BD-4FC4-8852-21770D9F880C}" destId="{D7CD8229-E239-4896-839C-F162DC02F606}" srcOrd="10" destOrd="0" presId="urn:microsoft.com/office/officeart/2008/layout/HorizontalMultiLevelHierarchy#4"/>
    <dgm:cxn modelId="{64BFDEA1-110F-466F-98C1-86E05F70F21B}" type="presParOf" srcId="{D7CD8229-E239-4896-839C-F162DC02F606}" destId="{57A44F49-22D9-4DDC-BC0D-94F27519F3F6}" srcOrd="0" destOrd="0" presId="urn:microsoft.com/office/officeart/2008/layout/HorizontalMultiLevelHierarchy#4"/>
    <dgm:cxn modelId="{870A3078-0E6D-4660-8569-C48CA5CF329A}" type="presParOf" srcId="{60588964-44BD-4FC4-8852-21770D9F880C}" destId="{569DA129-2F66-4B66-8D6B-A703A1566A21}" srcOrd="11" destOrd="0" presId="urn:microsoft.com/office/officeart/2008/layout/HorizontalMultiLevelHierarchy#4"/>
    <dgm:cxn modelId="{F31CBBC4-13AB-408E-B39E-1A9506A80D1D}" type="presParOf" srcId="{569DA129-2F66-4B66-8D6B-A703A1566A21}" destId="{843EFB4A-3AFC-4F70-80C5-6DF89E6F1A77}" srcOrd="0" destOrd="0" presId="urn:microsoft.com/office/officeart/2008/layout/HorizontalMultiLevelHierarchy#4"/>
    <dgm:cxn modelId="{CDD879FB-B1A4-4E7A-AD8A-44E16CF80314}" type="presParOf" srcId="{569DA129-2F66-4B66-8D6B-A703A1566A21}" destId="{F9975EB9-9903-4800-9EE9-F97E61E85902}" srcOrd="1" destOrd="0" presId="urn:microsoft.com/office/officeart/2008/layout/HorizontalMultiLevelHierarchy#4"/>
    <dgm:cxn modelId="{777D8591-DB7A-4AE3-AA7D-86435413503E}" type="presParOf" srcId="{D882302A-98D5-485F-8EC8-E606F5F77B09}" destId="{F8082A2A-4422-4D5B-AC91-270FB634CB42}" srcOrd="2" destOrd="0" presId="urn:microsoft.com/office/officeart/2008/layout/HorizontalMultiLevelHierarchy#4"/>
    <dgm:cxn modelId="{EF467CE6-A710-4B98-A97C-1303FB65A731}" type="presParOf" srcId="{F8082A2A-4422-4D5B-AC91-270FB634CB42}" destId="{B0BC669B-6D21-456C-B5B6-173339111AE7}" srcOrd="0" destOrd="0" presId="urn:microsoft.com/office/officeart/2008/layout/HorizontalMultiLevelHierarchy#4"/>
    <dgm:cxn modelId="{5382A47C-910D-42C7-A0C3-3EDE5DA08ED2}" type="presParOf" srcId="{D882302A-98D5-485F-8EC8-E606F5F77B09}" destId="{F02EEB7C-C7F5-4A8E-AB26-5A810C09056A}" srcOrd="3" destOrd="0" presId="urn:microsoft.com/office/officeart/2008/layout/HorizontalMultiLevelHierarchy#4"/>
    <dgm:cxn modelId="{BD5A9D3C-43F9-4990-A191-85BABD9DC7DF}" type="presParOf" srcId="{F02EEB7C-C7F5-4A8E-AB26-5A810C09056A}" destId="{AFBAB1E0-1514-4082-AAAE-7674DCC8DDAF}" srcOrd="0" destOrd="0" presId="urn:microsoft.com/office/officeart/2008/layout/HorizontalMultiLevelHierarchy#4"/>
    <dgm:cxn modelId="{964D0543-6001-4E2F-A228-D1F3B8EF09AF}" type="presParOf" srcId="{F02EEB7C-C7F5-4A8E-AB26-5A810C09056A}" destId="{3F0C4C8F-4458-4B96-9100-3CE80DD4E9C1}" srcOrd="1" destOrd="0" presId="urn:microsoft.com/office/officeart/2008/layout/HorizontalMultiLevelHierarchy#4"/>
    <dgm:cxn modelId="{98903B76-483D-4314-B478-486481B409B1}" type="presParOf" srcId="{3F0C4C8F-4458-4B96-9100-3CE80DD4E9C1}" destId="{B6177BD0-4691-4328-A378-1E382F27F4F7}" srcOrd="0" destOrd="0" presId="urn:microsoft.com/office/officeart/2008/layout/HorizontalMultiLevelHierarchy#4"/>
    <dgm:cxn modelId="{A5766BB3-85F3-466C-A64B-E38BB2B80A86}" type="presParOf" srcId="{B6177BD0-4691-4328-A378-1E382F27F4F7}" destId="{5F56BECA-3614-48F4-BF5E-DD5C5EEDAC90}" srcOrd="0" destOrd="0" presId="urn:microsoft.com/office/officeart/2008/layout/HorizontalMultiLevelHierarchy#4"/>
    <dgm:cxn modelId="{16123E1C-2BA9-4684-A102-70BC521E0BBB}" type="presParOf" srcId="{3F0C4C8F-4458-4B96-9100-3CE80DD4E9C1}" destId="{8D0A9AC9-BA57-4A31-AC88-AF8A254607FB}" srcOrd="1" destOrd="0" presId="urn:microsoft.com/office/officeart/2008/layout/HorizontalMultiLevelHierarchy#4"/>
    <dgm:cxn modelId="{0302CE3F-8F0D-4EED-ACD5-B87C9AB9D4E9}" type="presParOf" srcId="{8D0A9AC9-BA57-4A31-AC88-AF8A254607FB}" destId="{D1155E96-F726-466F-9F9B-E84D7EA90B37}" srcOrd="0" destOrd="0" presId="urn:microsoft.com/office/officeart/2008/layout/HorizontalMultiLevelHierarchy#4"/>
    <dgm:cxn modelId="{3D99328F-8230-4A91-B71C-0480C5EC9CB4}" type="presParOf" srcId="{8D0A9AC9-BA57-4A31-AC88-AF8A254607FB}" destId="{B08C073B-0D63-4A93-B98B-4EA08D35B2D8}" srcOrd="1" destOrd="0" presId="urn:microsoft.com/office/officeart/2008/layout/HorizontalMultiLevelHierarchy#4"/>
    <dgm:cxn modelId="{73EAAEFA-AB6A-488C-BB65-3659B03B580C}" type="presParOf" srcId="{B08C073B-0D63-4A93-B98B-4EA08D35B2D8}" destId="{46372AA7-DEE4-4AE8-BB90-E71B36593C6B}" srcOrd="0" destOrd="0" presId="urn:microsoft.com/office/officeart/2008/layout/HorizontalMultiLevelHierarchy#4"/>
    <dgm:cxn modelId="{8E96A3F4-731C-419F-9764-0E8C83B639A4}" type="presParOf" srcId="{46372AA7-DEE4-4AE8-BB90-E71B36593C6B}" destId="{E94B4EFA-18E6-4692-81CA-26145FDCB5BA}" srcOrd="0" destOrd="0" presId="urn:microsoft.com/office/officeart/2008/layout/HorizontalMultiLevelHierarchy#4"/>
    <dgm:cxn modelId="{35A2E4B7-D363-46DF-B77B-5B4C8AA63413}" type="presParOf" srcId="{B08C073B-0D63-4A93-B98B-4EA08D35B2D8}" destId="{B9EFF5A1-1386-4CEF-A430-02EE95079EAF}" srcOrd="1" destOrd="0" presId="urn:microsoft.com/office/officeart/2008/layout/HorizontalMultiLevelHierarchy#4"/>
    <dgm:cxn modelId="{7AE13C92-5C70-47CE-9DBC-09629BF6D23F}" type="presParOf" srcId="{B9EFF5A1-1386-4CEF-A430-02EE95079EAF}" destId="{E921D438-CCBD-4211-8126-4EA5C3CF2064}" srcOrd="0" destOrd="0" presId="urn:microsoft.com/office/officeart/2008/layout/HorizontalMultiLevelHierarchy#4"/>
    <dgm:cxn modelId="{7C91338F-0C33-4BFF-AC0B-1110B047B732}" type="presParOf" srcId="{B9EFF5A1-1386-4CEF-A430-02EE95079EAF}" destId="{88DB34F0-9478-4C3B-B612-6FFD3BD604CA}" srcOrd="1" destOrd="0" presId="urn:microsoft.com/office/officeart/2008/layout/HorizontalMultiLevelHierarchy#4"/>
    <dgm:cxn modelId="{7C522CD4-ACBE-43CA-A9A4-19CA7CEF36F0}" type="presParOf" srcId="{B08C073B-0D63-4A93-B98B-4EA08D35B2D8}" destId="{94BDB544-D4AC-4705-9AE5-BF00BA577412}" srcOrd="2" destOrd="0" presId="urn:microsoft.com/office/officeart/2008/layout/HorizontalMultiLevelHierarchy#4"/>
    <dgm:cxn modelId="{D2F46B93-E9DC-476E-AAEA-272B7CC31807}" type="presParOf" srcId="{94BDB544-D4AC-4705-9AE5-BF00BA577412}" destId="{947B3151-DA8B-4FA7-82FA-5396DB3F9C6C}" srcOrd="0" destOrd="0" presId="urn:microsoft.com/office/officeart/2008/layout/HorizontalMultiLevelHierarchy#4"/>
    <dgm:cxn modelId="{12F0E07B-4546-4351-842E-A98EAC49146A}" type="presParOf" srcId="{B08C073B-0D63-4A93-B98B-4EA08D35B2D8}" destId="{6CA60AD7-D48C-42BE-8A2D-E7D2385F3E8E}" srcOrd="3" destOrd="0" presId="urn:microsoft.com/office/officeart/2008/layout/HorizontalMultiLevelHierarchy#4"/>
    <dgm:cxn modelId="{774351D0-C0BE-42BE-A82E-1EC3BE324B32}" type="presParOf" srcId="{6CA60AD7-D48C-42BE-8A2D-E7D2385F3E8E}" destId="{FECE4266-3616-45A7-8670-5E95B5F211F7}" srcOrd="0" destOrd="0" presId="urn:microsoft.com/office/officeart/2008/layout/HorizontalMultiLevelHierarchy#4"/>
    <dgm:cxn modelId="{B5E31298-86F5-4741-B203-60D45195590D}" type="presParOf" srcId="{6CA60AD7-D48C-42BE-8A2D-E7D2385F3E8E}" destId="{CA31EA91-CDFA-40FC-96F7-0D3D116C04BA}" srcOrd="1" destOrd="0" presId="urn:microsoft.com/office/officeart/2008/layout/HorizontalMultiLevelHierarchy#4"/>
    <dgm:cxn modelId="{A1540E8B-D666-48B5-9CA9-1EAAB658488F}" type="presParOf" srcId="{B08C073B-0D63-4A93-B98B-4EA08D35B2D8}" destId="{E519D5CA-F0FE-4888-90AB-BFF687C1DE83}" srcOrd="4" destOrd="0" presId="urn:microsoft.com/office/officeart/2008/layout/HorizontalMultiLevelHierarchy#4"/>
    <dgm:cxn modelId="{A6F61542-22DD-404D-9726-A24863F97A4E}" type="presParOf" srcId="{E519D5CA-F0FE-4888-90AB-BFF687C1DE83}" destId="{73B9B228-B105-4ECA-923B-B9C48C6E2930}" srcOrd="0" destOrd="0" presId="urn:microsoft.com/office/officeart/2008/layout/HorizontalMultiLevelHierarchy#4"/>
    <dgm:cxn modelId="{8C5A3280-8191-4226-A883-F6AC87821426}" type="presParOf" srcId="{B08C073B-0D63-4A93-B98B-4EA08D35B2D8}" destId="{D610EF27-74FA-4035-98E7-59B50D20B9A4}" srcOrd="5" destOrd="0" presId="urn:microsoft.com/office/officeart/2008/layout/HorizontalMultiLevelHierarchy#4"/>
    <dgm:cxn modelId="{195A0A8A-53C9-43FE-A77C-253C50CBDFCD}" type="presParOf" srcId="{D610EF27-74FA-4035-98E7-59B50D20B9A4}" destId="{2BAEA5AC-A76F-4477-9D9E-CB26A07FA9C3}" srcOrd="0" destOrd="0" presId="urn:microsoft.com/office/officeart/2008/layout/HorizontalMultiLevelHierarchy#4"/>
    <dgm:cxn modelId="{93585D84-47D6-44C2-8846-A91A051F611B}" type="presParOf" srcId="{D610EF27-74FA-4035-98E7-59B50D20B9A4}" destId="{379B58B3-F29F-4609-946B-7875AF31CCAC}" srcOrd="1" destOrd="0" presId="urn:microsoft.com/office/officeart/2008/layout/HorizontalMultiLevel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BC3A9-4F1C-4CF7-88AA-49567CAA79F7}">
      <dsp:nvSpPr>
        <dsp:cNvPr id="0" name=""/>
        <dsp:cNvSpPr/>
      </dsp:nvSpPr>
      <dsp:spPr>
        <a:xfrm>
          <a:off x="0" y="0"/>
          <a:ext cx="380112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DFF0AB-044E-45AC-A638-3F2F44B3B422}">
      <dsp:nvSpPr>
        <dsp:cNvPr id="0" name=""/>
        <dsp:cNvSpPr/>
      </dsp:nvSpPr>
      <dsp:spPr bwMode="white">
        <a:xfrm>
          <a:off x="0" y="2120"/>
          <a:ext cx="760224" cy="433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dirty="0"/>
            <a:t>SERVICES</a:t>
          </a:r>
        </a:p>
      </dsp:txBody>
      <dsp:txXfrm>
        <a:off x="0" y="2120"/>
        <a:ext cx="760224" cy="4337802"/>
      </dsp:txXfrm>
    </dsp:sp>
    <dsp:sp modelId="{B7796353-AE8E-4942-A81E-85C72E194AE9}">
      <dsp:nvSpPr>
        <dsp:cNvPr id="0" name=""/>
        <dsp:cNvSpPr/>
      </dsp:nvSpPr>
      <dsp:spPr bwMode="white">
        <a:xfrm>
          <a:off x="817241" y="42998"/>
          <a:ext cx="2983881" cy="817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Consultancy For Government Projects</a:t>
          </a:r>
        </a:p>
      </dsp:txBody>
      <dsp:txXfrm>
        <a:off x="817241" y="42998"/>
        <a:ext cx="2983881" cy="817574"/>
      </dsp:txXfrm>
    </dsp:sp>
    <dsp:sp modelId="{889FA9DD-D5B4-496C-848D-8A83AF2ABE63}">
      <dsp:nvSpPr>
        <dsp:cNvPr id="0" name=""/>
        <dsp:cNvSpPr/>
      </dsp:nvSpPr>
      <dsp:spPr>
        <a:xfrm>
          <a:off x="760224" y="860572"/>
          <a:ext cx="30408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B30783-762B-48FD-B922-05ED7E0518B7}">
      <dsp:nvSpPr>
        <dsp:cNvPr id="0" name=""/>
        <dsp:cNvSpPr/>
      </dsp:nvSpPr>
      <dsp:spPr bwMode="white">
        <a:xfrm>
          <a:off x="817241" y="901451"/>
          <a:ext cx="2983881" cy="817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Paid Internships</a:t>
          </a:r>
        </a:p>
      </dsp:txBody>
      <dsp:txXfrm>
        <a:off x="817241" y="901451"/>
        <a:ext cx="2983881" cy="817574"/>
      </dsp:txXfrm>
    </dsp:sp>
    <dsp:sp modelId="{D43F8588-FF26-4A43-9A8C-3F11A0B38668}">
      <dsp:nvSpPr>
        <dsp:cNvPr id="0" name=""/>
        <dsp:cNvSpPr/>
      </dsp:nvSpPr>
      <dsp:spPr>
        <a:xfrm>
          <a:off x="760224" y="1719025"/>
          <a:ext cx="30408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728671-A1DA-4241-BCC1-7212CFECE8AC}">
      <dsp:nvSpPr>
        <dsp:cNvPr id="0" name=""/>
        <dsp:cNvSpPr/>
      </dsp:nvSpPr>
      <dsp:spPr bwMode="white">
        <a:xfrm>
          <a:off x="817241" y="1759904"/>
          <a:ext cx="2983881" cy="817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Technical Education</a:t>
          </a:r>
        </a:p>
      </dsp:txBody>
      <dsp:txXfrm>
        <a:off x="817241" y="1759904"/>
        <a:ext cx="2983881" cy="817574"/>
      </dsp:txXfrm>
    </dsp:sp>
    <dsp:sp modelId="{D0B6AAD0-B024-4EAD-804C-80E4939C419A}">
      <dsp:nvSpPr>
        <dsp:cNvPr id="0" name=""/>
        <dsp:cNvSpPr/>
      </dsp:nvSpPr>
      <dsp:spPr>
        <a:xfrm>
          <a:off x="760224" y="2577478"/>
          <a:ext cx="30408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3C240F-D344-4CC1-836D-8532CA61675B}">
      <dsp:nvSpPr>
        <dsp:cNvPr id="0" name=""/>
        <dsp:cNvSpPr/>
      </dsp:nvSpPr>
      <dsp:spPr bwMode="white">
        <a:xfrm>
          <a:off x="817241" y="2618357"/>
          <a:ext cx="2983881" cy="817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Manpower Consultancy</a:t>
          </a:r>
        </a:p>
      </dsp:txBody>
      <dsp:txXfrm>
        <a:off x="817241" y="2618357"/>
        <a:ext cx="2983881" cy="817574"/>
      </dsp:txXfrm>
    </dsp:sp>
    <dsp:sp modelId="{29CA580A-B00C-450E-BCA5-CC095587CBED}">
      <dsp:nvSpPr>
        <dsp:cNvPr id="0" name=""/>
        <dsp:cNvSpPr/>
      </dsp:nvSpPr>
      <dsp:spPr>
        <a:xfrm>
          <a:off x="760224" y="3435931"/>
          <a:ext cx="30408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95763F-010D-468F-A778-5A66E7FFE903}">
      <dsp:nvSpPr>
        <dsp:cNvPr id="0" name=""/>
        <dsp:cNvSpPr/>
      </dsp:nvSpPr>
      <dsp:spPr bwMode="white">
        <a:xfrm>
          <a:off x="817241" y="3476810"/>
          <a:ext cx="2983881" cy="817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100% job Oriented Training</a:t>
          </a:r>
        </a:p>
      </dsp:txBody>
      <dsp:txXfrm>
        <a:off x="817241" y="3476810"/>
        <a:ext cx="2983881" cy="817574"/>
      </dsp:txXfrm>
    </dsp:sp>
    <dsp:sp modelId="{F6813FC9-EC48-4972-904C-B10B95451F21}">
      <dsp:nvSpPr>
        <dsp:cNvPr id="0" name=""/>
        <dsp:cNvSpPr/>
      </dsp:nvSpPr>
      <dsp:spPr>
        <a:xfrm>
          <a:off x="760224" y="4294384"/>
          <a:ext cx="304089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039FF-C4BA-4CB6-896A-D4E5A56C778C}">
      <dsp:nvSpPr>
        <dsp:cNvPr id="0" name=""/>
        <dsp:cNvSpPr/>
      </dsp:nvSpPr>
      <dsp:spPr>
        <a:xfrm>
          <a:off x="2404534" y="3216684"/>
          <a:ext cx="363012" cy="691715"/>
        </a:xfrm>
        <a:custGeom>
          <a:avLst/>
          <a:gdLst/>
          <a:ahLst/>
          <a:cxnLst/>
          <a:rect l="0" t="0" r="0" b="0"/>
          <a:pathLst>
            <a:path>
              <a:moveTo>
                <a:pt x="0" y="0"/>
              </a:moveTo>
              <a:lnTo>
                <a:pt x="181506" y="0"/>
              </a:lnTo>
              <a:lnTo>
                <a:pt x="181506" y="691715"/>
              </a:lnTo>
              <a:lnTo>
                <a:pt x="363012" y="691715"/>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6511" y="3543012"/>
        <a:ext cx="39059" cy="39059"/>
      </dsp:txXfrm>
    </dsp:sp>
    <dsp:sp modelId="{4BBBDDF6-B1E3-4150-8F21-DEA316899199}">
      <dsp:nvSpPr>
        <dsp:cNvPr id="0" name=""/>
        <dsp:cNvSpPr/>
      </dsp:nvSpPr>
      <dsp:spPr>
        <a:xfrm>
          <a:off x="2404534" y="3170964"/>
          <a:ext cx="363012" cy="91440"/>
        </a:xfrm>
        <a:custGeom>
          <a:avLst/>
          <a:gdLst/>
          <a:ahLst/>
          <a:cxnLst/>
          <a:rect l="0" t="0" r="0" b="0"/>
          <a:pathLst>
            <a:path>
              <a:moveTo>
                <a:pt x="0" y="45720"/>
              </a:moveTo>
              <a:lnTo>
                <a:pt x="363012" y="45720"/>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6965" y="3207609"/>
        <a:ext cx="18150" cy="18150"/>
      </dsp:txXfrm>
    </dsp:sp>
    <dsp:sp modelId="{7D8CDD36-C376-4962-8E23-A27185FCC6A4}">
      <dsp:nvSpPr>
        <dsp:cNvPr id="0" name=""/>
        <dsp:cNvSpPr/>
      </dsp:nvSpPr>
      <dsp:spPr>
        <a:xfrm>
          <a:off x="6760683" y="3735471"/>
          <a:ext cx="363012" cy="691715"/>
        </a:xfrm>
        <a:custGeom>
          <a:avLst/>
          <a:gdLst/>
          <a:ahLst/>
          <a:cxnLst/>
          <a:rect l="0" t="0" r="0" b="0"/>
          <a:pathLst>
            <a:path>
              <a:moveTo>
                <a:pt x="0" y="0"/>
              </a:moveTo>
              <a:lnTo>
                <a:pt x="181506" y="0"/>
              </a:lnTo>
              <a:lnTo>
                <a:pt x="181506" y="691715"/>
              </a:lnTo>
              <a:lnTo>
                <a:pt x="363012" y="691715"/>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22660" y="4061799"/>
        <a:ext cx="39059" cy="39059"/>
      </dsp:txXfrm>
    </dsp:sp>
    <dsp:sp modelId="{B8659436-5AC5-4E31-8FD5-5DE4225E5E93}">
      <dsp:nvSpPr>
        <dsp:cNvPr id="0" name=""/>
        <dsp:cNvSpPr/>
      </dsp:nvSpPr>
      <dsp:spPr>
        <a:xfrm>
          <a:off x="6760683" y="3689751"/>
          <a:ext cx="363012" cy="91440"/>
        </a:xfrm>
        <a:custGeom>
          <a:avLst/>
          <a:gdLst/>
          <a:ahLst/>
          <a:cxnLst/>
          <a:rect l="0" t="0" r="0" b="0"/>
          <a:pathLst>
            <a:path>
              <a:moveTo>
                <a:pt x="0" y="45720"/>
              </a:moveTo>
              <a:lnTo>
                <a:pt x="363012" y="4572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33114" y="3726396"/>
        <a:ext cx="18150" cy="18150"/>
      </dsp:txXfrm>
    </dsp:sp>
    <dsp:sp modelId="{B17C7A6D-3AE8-4DCE-BC8E-AD2EA5C47F0A}">
      <dsp:nvSpPr>
        <dsp:cNvPr id="0" name=""/>
        <dsp:cNvSpPr/>
      </dsp:nvSpPr>
      <dsp:spPr>
        <a:xfrm>
          <a:off x="6760683" y="3043755"/>
          <a:ext cx="363012" cy="691715"/>
        </a:xfrm>
        <a:custGeom>
          <a:avLst/>
          <a:gdLst/>
          <a:ahLst/>
          <a:cxnLst/>
          <a:rect l="0" t="0" r="0" b="0"/>
          <a:pathLst>
            <a:path>
              <a:moveTo>
                <a:pt x="0" y="691715"/>
              </a:moveTo>
              <a:lnTo>
                <a:pt x="181506" y="691715"/>
              </a:lnTo>
              <a:lnTo>
                <a:pt x="181506" y="0"/>
              </a:lnTo>
              <a:lnTo>
                <a:pt x="363012" y="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22660" y="3370083"/>
        <a:ext cx="39059" cy="39059"/>
      </dsp:txXfrm>
    </dsp:sp>
    <dsp:sp modelId="{C80C749C-09FB-439B-81C3-846813DC1A2F}">
      <dsp:nvSpPr>
        <dsp:cNvPr id="0" name=""/>
        <dsp:cNvSpPr/>
      </dsp:nvSpPr>
      <dsp:spPr>
        <a:xfrm>
          <a:off x="4582609" y="2524968"/>
          <a:ext cx="363012" cy="1210502"/>
        </a:xfrm>
        <a:custGeom>
          <a:avLst/>
          <a:gdLst/>
          <a:ahLst/>
          <a:cxnLst/>
          <a:rect l="0" t="0" r="0" b="0"/>
          <a:pathLst>
            <a:path>
              <a:moveTo>
                <a:pt x="0" y="0"/>
              </a:moveTo>
              <a:lnTo>
                <a:pt x="181506" y="0"/>
              </a:lnTo>
              <a:lnTo>
                <a:pt x="181506" y="1210502"/>
              </a:lnTo>
              <a:lnTo>
                <a:pt x="363012" y="1210502"/>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32521" y="3098626"/>
        <a:ext cx="63188" cy="63188"/>
      </dsp:txXfrm>
    </dsp:sp>
    <dsp:sp modelId="{DDA84F37-A4B4-45DF-9DDD-EC71162F3F73}">
      <dsp:nvSpPr>
        <dsp:cNvPr id="0" name=""/>
        <dsp:cNvSpPr/>
      </dsp:nvSpPr>
      <dsp:spPr>
        <a:xfrm>
          <a:off x="6760683" y="1314466"/>
          <a:ext cx="363012" cy="1037573"/>
        </a:xfrm>
        <a:custGeom>
          <a:avLst/>
          <a:gdLst/>
          <a:ahLst/>
          <a:cxnLst/>
          <a:rect l="0" t="0" r="0" b="0"/>
          <a:pathLst>
            <a:path>
              <a:moveTo>
                <a:pt x="0" y="0"/>
              </a:moveTo>
              <a:lnTo>
                <a:pt x="181506" y="0"/>
              </a:lnTo>
              <a:lnTo>
                <a:pt x="181506" y="1037573"/>
              </a:lnTo>
              <a:lnTo>
                <a:pt x="363012" y="1037573"/>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14708" y="1805772"/>
        <a:ext cx="54962" cy="54962"/>
      </dsp:txXfrm>
    </dsp:sp>
    <dsp:sp modelId="{6CB3F684-C98C-438A-8537-7AE69DE4A731}">
      <dsp:nvSpPr>
        <dsp:cNvPr id="0" name=""/>
        <dsp:cNvSpPr/>
      </dsp:nvSpPr>
      <dsp:spPr>
        <a:xfrm>
          <a:off x="6760683" y="1314466"/>
          <a:ext cx="363012" cy="345857"/>
        </a:xfrm>
        <a:custGeom>
          <a:avLst/>
          <a:gdLst/>
          <a:ahLst/>
          <a:cxnLst/>
          <a:rect l="0" t="0" r="0" b="0"/>
          <a:pathLst>
            <a:path>
              <a:moveTo>
                <a:pt x="0" y="0"/>
              </a:moveTo>
              <a:lnTo>
                <a:pt x="181506" y="0"/>
              </a:lnTo>
              <a:lnTo>
                <a:pt x="181506" y="345857"/>
              </a:lnTo>
              <a:lnTo>
                <a:pt x="363012" y="345857"/>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29654" y="1474860"/>
        <a:ext cx="25069" cy="25069"/>
      </dsp:txXfrm>
    </dsp:sp>
    <dsp:sp modelId="{456B3015-5AE2-4D15-9466-6B323385A920}">
      <dsp:nvSpPr>
        <dsp:cNvPr id="0" name=""/>
        <dsp:cNvSpPr/>
      </dsp:nvSpPr>
      <dsp:spPr>
        <a:xfrm>
          <a:off x="6760683" y="968608"/>
          <a:ext cx="363012" cy="345857"/>
        </a:xfrm>
        <a:custGeom>
          <a:avLst/>
          <a:gdLst/>
          <a:ahLst/>
          <a:cxnLst/>
          <a:rect l="0" t="0" r="0" b="0"/>
          <a:pathLst>
            <a:path>
              <a:moveTo>
                <a:pt x="0" y="345857"/>
              </a:moveTo>
              <a:lnTo>
                <a:pt x="181506" y="345857"/>
              </a:lnTo>
              <a:lnTo>
                <a:pt x="181506" y="0"/>
              </a:lnTo>
              <a:lnTo>
                <a:pt x="363012" y="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29654" y="1129002"/>
        <a:ext cx="25069" cy="25069"/>
      </dsp:txXfrm>
    </dsp:sp>
    <dsp:sp modelId="{BAA36608-4163-4E0E-87DC-E61DFB33C58E}">
      <dsp:nvSpPr>
        <dsp:cNvPr id="0" name=""/>
        <dsp:cNvSpPr/>
      </dsp:nvSpPr>
      <dsp:spPr>
        <a:xfrm>
          <a:off x="6760683" y="276892"/>
          <a:ext cx="363012" cy="1037573"/>
        </a:xfrm>
        <a:custGeom>
          <a:avLst/>
          <a:gdLst/>
          <a:ahLst/>
          <a:cxnLst/>
          <a:rect l="0" t="0" r="0" b="0"/>
          <a:pathLst>
            <a:path>
              <a:moveTo>
                <a:pt x="0" y="1037573"/>
              </a:moveTo>
              <a:lnTo>
                <a:pt x="181506" y="1037573"/>
              </a:lnTo>
              <a:lnTo>
                <a:pt x="181506" y="0"/>
              </a:lnTo>
              <a:lnTo>
                <a:pt x="363012" y="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14708" y="768198"/>
        <a:ext cx="54962" cy="54962"/>
      </dsp:txXfrm>
    </dsp:sp>
    <dsp:sp modelId="{4A39C15E-126F-4483-B006-0F8B03845999}">
      <dsp:nvSpPr>
        <dsp:cNvPr id="0" name=""/>
        <dsp:cNvSpPr/>
      </dsp:nvSpPr>
      <dsp:spPr>
        <a:xfrm>
          <a:off x="4582609" y="1314466"/>
          <a:ext cx="363012" cy="1210502"/>
        </a:xfrm>
        <a:custGeom>
          <a:avLst/>
          <a:gdLst/>
          <a:ahLst/>
          <a:cxnLst/>
          <a:rect l="0" t="0" r="0" b="0"/>
          <a:pathLst>
            <a:path>
              <a:moveTo>
                <a:pt x="0" y="1210502"/>
              </a:moveTo>
              <a:lnTo>
                <a:pt x="181506" y="1210502"/>
              </a:lnTo>
              <a:lnTo>
                <a:pt x="181506" y="0"/>
              </a:lnTo>
              <a:lnTo>
                <a:pt x="363012"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32521" y="1888123"/>
        <a:ext cx="63188" cy="63188"/>
      </dsp:txXfrm>
    </dsp:sp>
    <dsp:sp modelId="{81053B72-C6A1-4C39-A5D9-6CCD6D686D88}">
      <dsp:nvSpPr>
        <dsp:cNvPr id="0" name=""/>
        <dsp:cNvSpPr/>
      </dsp:nvSpPr>
      <dsp:spPr>
        <a:xfrm>
          <a:off x="2404534" y="2524968"/>
          <a:ext cx="363012" cy="691715"/>
        </a:xfrm>
        <a:custGeom>
          <a:avLst/>
          <a:gdLst/>
          <a:ahLst/>
          <a:cxnLst/>
          <a:rect l="0" t="0" r="0" b="0"/>
          <a:pathLst>
            <a:path>
              <a:moveTo>
                <a:pt x="0" y="691715"/>
              </a:moveTo>
              <a:lnTo>
                <a:pt x="181506" y="691715"/>
              </a:lnTo>
              <a:lnTo>
                <a:pt x="181506" y="0"/>
              </a:lnTo>
              <a:lnTo>
                <a:pt x="363012" y="0"/>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6511" y="2851297"/>
        <a:ext cx="39059" cy="39059"/>
      </dsp:txXfrm>
    </dsp:sp>
    <dsp:sp modelId="{7E82F726-CD15-4F7C-B7D2-5C50B039CDC7}">
      <dsp:nvSpPr>
        <dsp:cNvPr id="0" name=""/>
        <dsp:cNvSpPr/>
      </dsp:nvSpPr>
      <dsp:spPr>
        <a:xfrm rot="16200000">
          <a:off x="671605" y="2939998"/>
          <a:ext cx="2912487" cy="553372"/>
        </a:xfrm>
        <a:prstGeom prst="rect">
          <a:avLst/>
        </a:prstGeom>
        <a:gradFill rotWithShape="0">
          <a:gsLst>
            <a:gs pos="0">
              <a:schemeClr val="accent4">
                <a:hueOff val="0"/>
                <a:satOff val="0"/>
                <a:lumOff val="0"/>
                <a:alphaOff val="0"/>
                <a:tint val="58000"/>
                <a:satMod val="108000"/>
                <a:lumMod val="110000"/>
              </a:schemeClr>
            </a:gs>
            <a:gs pos="100000">
              <a:schemeClr val="accent4">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AI with Python</a:t>
          </a:r>
        </a:p>
      </dsp:txBody>
      <dsp:txXfrm>
        <a:off x="671605" y="2939998"/>
        <a:ext cx="2912487" cy="553372"/>
      </dsp:txXfrm>
    </dsp:sp>
    <dsp:sp modelId="{E79AA035-5384-4DD0-847C-BE4F42572A37}">
      <dsp:nvSpPr>
        <dsp:cNvPr id="0" name=""/>
        <dsp:cNvSpPr/>
      </dsp:nvSpPr>
      <dsp:spPr>
        <a:xfrm>
          <a:off x="2767547" y="2248282"/>
          <a:ext cx="1815061" cy="553372"/>
        </a:xfrm>
        <a:prstGeom prst="rect">
          <a:avLst/>
        </a:prstGeom>
        <a:gradFill rotWithShape="0">
          <a:gsLst>
            <a:gs pos="0">
              <a:schemeClr val="accent6">
                <a:hueOff val="0"/>
                <a:satOff val="0"/>
                <a:lumOff val="0"/>
                <a:alphaOff val="0"/>
                <a:tint val="58000"/>
                <a:satMod val="108000"/>
                <a:lumMod val="110000"/>
              </a:schemeClr>
            </a:gs>
            <a:gs pos="100000">
              <a:schemeClr val="accent6">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Python</a:t>
          </a:r>
        </a:p>
      </dsp:txBody>
      <dsp:txXfrm>
        <a:off x="2767547" y="2248282"/>
        <a:ext cx="1815061" cy="553372"/>
      </dsp:txXfrm>
    </dsp:sp>
    <dsp:sp modelId="{46907947-730E-46E1-AA02-4FDEAD3D574F}">
      <dsp:nvSpPr>
        <dsp:cNvPr id="0" name=""/>
        <dsp:cNvSpPr/>
      </dsp:nvSpPr>
      <dsp:spPr>
        <a:xfrm>
          <a:off x="4945621" y="1037780"/>
          <a:ext cx="1815061" cy="553372"/>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Basics</a:t>
          </a:r>
        </a:p>
      </dsp:txBody>
      <dsp:txXfrm>
        <a:off x="4945621" y="1037780"/>
        <a:ext cx="1815061" cy="553372"/>
      </dsp:txXfrm>
    </dsp:sp>
    <dsp:sp modelId="{8C882480-CA8D-46F6-BC06-0C11F8318D00}">
      <dsp:nvSpPr>
        <dsp:cNvPr id="0" name=""/>
        <dsp:cNvSpPr/>
      </dsp:nvSpPr>
      <dsp:spPr>
        <a:xfrm>
          <a:off x="7123695" y="206"/>
          <a:ext cx="1815061" cy="553372"/>
        </a:xfrm>
        <a:prstGeom prst="rect">
          <a:avLst/>
        </a:prstGeom>
        <a:gradFill rotWithShape="0">
          <a:gsLst>
            <a:gs pos="0">
              <a:schemeClr val="accent2">
                <a:hueOff val="0"/>
                <a:satOff val="0"/>
                <a:lumOff val="0"/>
                <a:alphaOff val="0"/>
                <a:tint val="58000"/>
                <a:satMod val="108000"/>
                <a:lumMod val="110000"/>
              </a:schemeClr>
            </a:gs>
            <a:gs pos="100000">
              <a:schemeClr val="accent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Operators</a:t>
          </a:r>
        </a:p>
      </dsp:txBody>
      <dsp:txXfrm>
        <a:off x="7123695" y="206"/>
        <a:ext cx="1815061" cy="553372"/>
      </dsp:txXfrm>
    </dsp:sp>
    <dsp:sp modelId="{19F84D16-2CEA-4785-9958-E711A535CD89}">
      <dsp:nvSpPr>
        <dsp:cNvPr id="0" name=""/>
        <dsp:cNvSpPr/>
      </dsp:nvSpPr>
      <dsp:spPr>
        <a:xfrm>
          <a:off x="7123695" y="691922"/>
          <a:ext cx="1815061" cy="553372"/>
        </a:xfrm>
        <a:prstGeom prst="rect">
          <a:avLst/>
        </a:prstGeom>
        <a:gradFill rotWithShape="0">
          <a:gsLst>
            <a:gs pos="0">
              <a:schemeClr val="accent2">
                <a:hueOff val="0"/>
                <a:satOff val="0"/>
                <a:lumOff val="0"/>
                <a:alphaOff val="0"/>
                <a:tint val="58000"/>
                <a:satMod val="108000"/>
                <a:lumMod val="110000"/>
              </a:schemeClr>
            </a:gs>
            <a:gs pos="100000">
              <a:schemeClr val="accent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Loops</a:t>
          </a:r>
        </a:p>
      </dsp:txBody>
      <dsp:txXfrm>
        <a:off x="7123695" y="691922"/>
        <a:ext cx="1815061" cy="553372"/>
      </dsp:txXfrm>
    </dsp:sp>
    <dsp:sp modelId="{32E2DF44-528B-4213-BD33-0219633AD21C}">
      <dsp:nvSpPr>
        <dsp:cNvPr id="0" name=""/>
        <dsp:cNvSpPr/>
      </dsp:nvSpPr>
      <dsp:spPr>
        <a:xfrm>
          <a:off x="7123695" y="1383638"/>
          <a:ext cx="1815061" cy="553372"/>
        </a:xfrm>
        <a:prstGeom prst="rect">
          <a:avLst/>
        </a:prstGeom>
        <a:gradFill rotWithShape="0">
          <a:gsLst>
            <a:gs pos="0">
              <a:schemeClr val="accent2">
                <a:hueOff val="0"/>
                <a:satOff val="0"/>
                <a:lumOff val="0"/>
                <a:alphaOff val="0"/>
                <a:tint val="58000"/>
                <a:satMod val="108000"/>
                <a:lumMod val="110000"/>
              </a:schemeClr>
            </a:gs>
            <a:gs pos="100000">
              <a:schemeClr val="accent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Conditional Statements</a:t>
          </a:r>
        </a:p>
      </dsp:txBody>
      <dsp:txXfrm>
        <a:off x="7123695" y="1383638"/>
        <a:ext cx="1815061" cy="553372"/>
      </dsp:txXfrm>
    </dsp:sp>
    <dsp:sp modelId="{64AD40BD-6464-43BB-B1EC-DF8E155B283D}">
      <dsp:nvSpPr>
        <dsp:cNvPr id="0" name=""/>
        <dsp:cNvSpPr/>
      </dsp:nvSpPr>
      <dsp:spPr>
        <a:xfrm>
          <a:off x="7123695" y="2075353"/>
          <a:ext cx="1815061" cy="553372"/>
        </a:xfrm>
        <a:prstGeom prst="rect">
          <a:avLst/>
        </a:prstGeom>
        <a:gradFill rotWithShape="0">
          <a:gsLst>
            <a:gs pos="0">
              <a:schemeClr val="accent2">
                <a:hueOff val="0"/>
                <a:satOff val="0"/>
                <a:lumOff val="0"/>
                <a:alphaOff val="0"/>
                <a:tint val="58000"/>
                <a:satMod val="108000"/>
                <a:lumMod val="110000"/>
              </a:schemeClr>
            </a:gs>
            <a:gs pos="100000">
              <a:schemeClr val="accent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Recursion</a:t>
          </a:r>
        </a:p>
      </dsp:txBody>
      <dsp:txXfrm>
        <a:off x="7123695" y="2075353"/>
        <a:ext cx="1815061" cy="553372"/>
      </dsp:txXfrm>
    </dsp:sp>
    <dsp:sp modelId="{A9D879AE-95A7-4E43-859D-A909E6379ED4}">
      <dsp:nvSpPr>
        <dsp:cNvPr id="0" name=""/>
        <dsp:cNvSpPr/>
      </dsp:nvSpPr>
      <dsp:spPr>
        <a:xfrm>
          <a:off x="4945621" y="3458785"/>
          <a:ext cx="1815061" cy="553372"/>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Libraries</a:t>
          </a:r>
        </a:p>
      </dsp:txBody>
      <dsp:txXfrm>
        <a:off x="4945621" y="3458785"/>
        <a:ext cx="1815061" cy="553372"/>
      </dsp:txXfrm>
    </dsp:sp>
    <dsp:sp modelId="{F77E1B20-6A70-4C9C-900F-E57D96625822}">
      <dsp:nvSpPr>
        <dsp:cNvPr id="0" name=""/>
        <dsp:cNvSpPr/>
      </dsp:nvSpPr>
      <dsp:spPr>
        <a:xfrm>
          <a:off x="7123695" y="2767069"/>
          <a:ext cx="1815061" cy="553372"/>
        </a:xfrm>
        <a:prstGeom prst="rect">
          <a:avLst/>
        </a:prstGeom>
        <a:gradFill rotWithShape="0">
          <a:gsLst>
            <a:gs pos="0">
              <a:schemeClr val="accent2">
                <a:hueOff val="0"/>
                <a:satOff val="0"/>
                <a:lumOff val="0"/>
                <a:alphaOff val="0"/>
                <a:tint val="58000"/>
                <a:satMod val="108000"/>
                <a:lumMod val="110000"/>
              </a:schemeClr>
            </a:gs>
            <a:gs pos="100000">
              <a:schemeClr val="accent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NumPy</a:t>
          </a:r>
        </a:p>
      </dsp:txBody>
      <dsp:txXfrm>
        <a:off x="7123695" y="2767069"/>
        <a:ext cx="1815061" cy="553372"/>
      </dsp:txXfrm>
    </dsp:sp>
    <dsp:sp modelId="{2B9FF640-889E-4596-9E7E-C3D452FFC675}">
      <dsp:nvSpPr>
        <dsp:cNvPr id="0" name=""/>
        <dsp:cNvSpPr/>
      </dsp:nvSpPr>
      <dsp:spPr>
        <a:xfrm>
          <a:off x="7123695" y="3458785"/>
          <a:ext cx="1815061" cy="553372"/>
        </a:xfrm>
        <a:prstGeom prst="rect">
          <a:avLst/>
        </a:prstGeom>
        <a:gradFill rotWithShape="0">
          <a:gsLst>
            <a:gs pos="0">
              <a:schemeClr val="accent2">
                <a:hueOff val="0"/>
                <a:satOff val="0"/>
                <a:lumOff val="0"/>
                <a:alphaOff val="0"/>
                <a:tint val="58000"/>
                <a:satMod val="108000"/>
                <a:lumMod val="110000"/>
              </a:schemeClr>
            </a:gs>
            <a:gs pos="100000">
              <a:schemeClr val="accent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Matplotlib</a:t>
          </a:r>
        </a:p>
      </dsp:txBody>
      <dsp:txXfrm>
        <a:off x="7123695" y="3458785"/>
        <a:ext cx="1815061" cy="553372"/>
      </dsp:txXfrm>
    </dsp:sp>
    <dsp:sp modelId="{44F6972D-3140-4892-AC12-092E0B31298E}">
      <dsp:nvSpPr>
        <dsp:cNvPr id="0" name=""/>
        <dsp:cNvSpPr/>
      </dsp:nvSpPr>
      <dsp:spPr>
        <a:xfrm>
          <a:off x="7123695" y="4150500"/>
          <a:ext cx="1815061" cy="553372"/>
        </a:xfrm>
        <a:prstGeom prst="rect">
          <a:avLst/>
        </a:prstGeom>
        <a:gradFill rotWithShape="0">
          <a:gsLst>
            <a:gs pos="0">
              <a:schemeClr val="accent2">
                <a:hueOff val="0"/>
                <a:satOff val="0"/>
                <a:lumOff val="0"/>
                <a:alphaOff val="0"/>
                <a:tint val="58000"/>
                <a:satMod val="108000"/>
                <a:lumMod val="110000"/>
              </a:schemeClr>
            </a:gs>
            <a:gs pos="100000">
              <a:schemeClr val="accent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Pandas</a:t>
          </a:r>
        </a:p>
      </dsp:txBody>
      <dsp:txXfrm>
        <a:off x="7123695" y="4150500"/>
        <a:ext cx="1815061" cy="553372"/>
      </dsp:txXfrm>
    </dsp:sp>
    <dsp:sp modelId="{BE3E8B3A-AE8E-4CAF-85DC-2EABE1DC63CC}">
      <dsp:nvSpPr>
        <dsp:cNvPr id="0" name=""/>
        <dsp:cNvSpPr/>
      </dsp:nvSpPr>
      <dsp:spPr>
        <a:xfrm>
          <a:off x="2767547" y="2939998"/>
          <a:ext cx="1815061" cy="553372"/>
        </a:xfrm>
        <a:prstGeom prst="rect">
          <a:avLst/>
        </a:prstGeom>
        <a:gradFill rotWithShape="0">
          <a:gsLst>
            <a:gs pos="0">
              <a:schemeClr val="accent6">
                <a:hueOff val="0"/>
                <a:satOff val="0"/>
                <a:lumOff val="0"/>
                <a:alphaOff val="0"/>
                <a:tint val="58000"/>
                <a:satMod val="108000"/>
                <a:lumMod val="110000"/>
              </a:schemeClr>
            </a:gs>
            <a:gs pos="100000">
              <a:schemeClr val="accent6">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Machine Learning</a:t>
          </a:r>
        </a:p>
      </dsp:txBody>
      <dsp:txXfrm>
        <a:off x="2767547" y="2939998"/>
        <a:ext cx="1815061" cy="553372"/>
      </dsp:txXfrm>
    </dsp:sp>
    <dsp:sp modelId="{1BBC82EB-3495-4AFE-A6BD-4C27FFF59290}">
      <dsp:nvSpPr>
        <dsp:cNvPr id="0" name=""/>
        <dsp:cNvSpPr/>
      </dsp:nvSpPr>
      <dsp:spPr>
        <a:xfrm>
          <a:off x="2767547" y="3631713"/>
          <a:ext cx="1815061" cy="553372"/>
        </a:xfrm>
        <a:prstGeom prst="rect">
          <a:avLst/>
        </a:prstGeom>
        <a:gradFill rotWithShape="0">
          <a:gsLst>
            <a:gs pos="0">
              <a:schemeClr val="accent6">
                <a:hueOff val="0"/>
                <a:satOff val="0"/>
                <a:lumOff val="0"/>
                <a:alphaOff val="0"/>
                <a:tint val="58000"/>
                <a:satMod val="108000"/>
                <a:lumMod val="110000"/>
              </a:schemeClr>
            </a:gs>
            <a:gs pos="100000">
              <a:schemeClr val="accent6">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Data Science</a:t>
          </a:r>
        </a:p>
      </dsp:txBody>
      <dsp:txXfrm>
        <a:off x="2767547" y="3631713"/>
        <a:ext cx="1815061" cy="5533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19D5CA-F0FE-4888-90AB-BFF687C1DE83}">
      <dsp:nvSpPr>
        <dsp:cNvPr id="0" name=""/>
        <dsp:cNvSpPr/>
      </dsp:nvSpPr>
      <dsp:spPr>
        <a:xfrm>
          <a:off x="5851993" y="3923710"/>
          <a:ext cx="278112" cy="529940"/>
        </a:xfrm>
        <a:custGeom>
          <a:avLst/>
          <a:gdLst/>
          <a:ahLst/>
          <a:cxnLst/>
          <a:rect l="0" t="0" r="0" b="0"/>
          <a:pathLst>
            <a:path>
              <a:moveTo>
                <a:pt x="0" y="0"/>
              </a:moveTo>
              <a:lnTo>
                <a:pt x="139056" y="0"/>
              </a:lnTo>
              <a:lnTo>
                <a:pt x="139056" y="529940"/>
              </a:lnTo>
              <a:lnTo>
                <a:pt x="278112" y="52994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76088" y="4173718"/>
        <a:ext cx="29924" cy="29924"/>
      </dsp:txXfrm>
    </dsp:sp>
    <dsp:sp modelId="{94BDB544-D4AC-4705-9AE5-BF00BA577412}">
      <dsp:nvSpPr>
        <dsp:cNvPr id="0" name=""/>
        <dsp:cNvSpPr/>
      </dsp:nvSpPr>
      <dsp:spPr>
        <a:xfrm>
          <a:off x="5851993" y="3877990"/>
          <a:ext cx="278112" cy="91440"/>
        </a:xfrm>
        <a:custGeom>
          <a:avLst/>
          <a:gdLst/>
          <a:ahLst/>
          <a:cxnLst/>
          <a:rect l="0" t="0" r="0" b="0"/>
          <a:pathLst>
            <a:path>
              <a:moveTo>
                <a:pt x="0" y="45720"/>
              </a:moveTo>
              <a:lnTo>
                <a:pt x="278112" y="4572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84097" y="3916758"/>
        <a:ext cx="13905" cy="13905"/>
      </dsp:txXfrm>
    </dsp:sp>
    <dsp:sp modelId="{46372AA7-DEE4-4AE8-BB90-E71B36593C6B}">
      <dsp:nvSpPr>
        <dsp:cNvPr id="0" name=""/>
        <dsp:cNvSpPr/>
      </dsp:nvSpPr>
      <dsp:spPr>
        <a:xfrm>
          <a:off x="5851993" y="3393770"/>
          <a:ext cx="278112" cy="529940"/>
        </a:xfrm>
        <a:custGeom>
          <a:avLst/>
          <a:gdLst/>
          <a:ahLst/>
          <a:cxnLst/>
          <a:rect l="0" t="0" r="0" b="0"/>
          <a:pathLst>
            <a:path>
              <a:moveTo>
                <a:pt x="0" y="529940"/>
              </a:moveTo>
              <a:lnTo>
                <a:pt x="139056" y="529940"/>
              </a:lnTo>
              <a:lnTo>
                <a:pt x="139056" y="0"/>
              </a:lnTo>
              <a:lnTo>
                <a:pt x="278112" y="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76088" y="3643778"/>
        <a:ext cx="29924" cy="29924"/>
      </dsp:txXfrm>
    </dsp:sp>
    <dsp:sp modelId="{B6177BD0-4691-4328-A378-1E382F27F4F7}">
      <dsp:nvSpPr>
        <dsp:cNvPr id="0" name=""/>
        <dsp:cNvSpPr/>
      </dsp:nvSpPr>
      <dsp:spPr>
        <a:xfrm>
          <a:off x="4183318" y="3877990"/>
          <a:ext cx="278112" cy="91440"/>
        </a:xfrm>
        <a:custGeom>
          <a:avLst/>
          <a:gdLst/>
          <a:ahLst/>
          <a:cxnLst/>
          <a:rect l="0" t="0" r="0" b="0"/>
          <a:pathLst>
            <a:path>
              <a:moveTo>
                <a:pt x="0" y="45720"/>
              </a:moveTo>
              <a:lnTo>
                <a:pt x="278112" y="4572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5421" y="3916758"/>
        <a:ext cx="13905" cy="13905"/>
      </dsp:txXfrm>
    </dsp:sp>
    <dsp:sp modelId="{F8082A2A-4422-4D5B-AC91-270FB634CB42}">
      <dsp:nvSpPr>
        <dsp:cNvPr id="0" name=""/>
        <dsp:cNvSpPr/>
      </dsp:nvSpPr>
      <dsp:spPr>
        <a:xfrm>
          <a:off x="2514642" y="2731345"/>
          <a:ext cx="278112" cy="1192365"/>
        </a:xfrm>
        <a:custGeom>
          <a:avLst/>
          <a:gdLst/>
          <a:ahLst/>
          <a:cxnLst/>
          <a:rect l="0" t="0" r="0" b="0"/>
          <a:pathLst>
            <a:path>
              <a:moveTo>
                <a:pt x="0" y="0"/>
              </a:moveTo>
              <a:lnTo>
                <a:pt x="139056" y="0"/>
              </a:lnTo>
              <a:lnTo>
                <a:pt x="139056" y="1192365"/>
              </a:lnTo>
              <a:lnTo>
                <a:pt x="278112" y="1192365"/>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089" y="3296919"/>
        <a:ext cx="61218" cy="61218"/>
      </dsp:txXfrm>
    </dsp:sp>
    <dsp:sp modelId="{D7CD8229-E239-4896-839C-F162DC02F606}">
      <dsp:nvSpPr>
        <dsp:cNvPr id="0" name=""/>
        <dsp:cNvSpPr/>
      </dsp:nvSpPr>
      <dsp:spPr>
        <a:xfrm>
          <a:off x="4183318" y="1538980"/>
          <a:ext cx="278112" cy="1324850"/>
        </a:xfrm>
        <a:custGeom>
          <a:avLst/>
          <a:gdLst/>
          <a:ahLst/>
          <a:cxnLst/>
          <a:rect l="0" t="0" r="0" b="0"/>
          <a:pathLst>
            <a:path>
              <a:moveTo>
                <a:pt x="0" y="0"/>
              </a:moveTo>
              <a:lnTo>
                <a:pt x="139056" y="0"/>
              </a:lnTo>
              <a:lnTo>
                <a:pt x="139056" y="1324850"/>
              </a:lnTo>
              <a:lnTo>
                <a:pt x="278112" y="132485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88531" y="2167562"/>
        <a:ext cx="67686" cy="67686"/>
      </dsp:txXfrm>
    </dsp:sp>
    <dsp:sp modelId="{D901F927-5097-47C6-BC55-9E0C34214C67}">
      <dsp:nvSpPr>
        <dsp:cNvPr id="0" name=""/>
        <dsp:cNvSpPr/>
      </dsp:nvSpPr>
      <dsp:spPr>
        <a:xfrm>
          <a:off x="4183318" y="1538980"/>
          <a:ext cx="278112" cy="794910"/>
        </a:xfrm>
        <a:custGeom>
          <a:avLst/>
          <a:gdLst/>
          <a:ahLst/>
          <a:cxnLst/>
          <a:rect l="0" t="0" r="0" b="0"/>
          <a:pathLst>
            <a:path>
              <a:moveTo>
                <a:pt x="0" y="0"/>
              </a:moveTo>
              <a:lnTo>
                <a:pt x="139056" y="0"/>
              </a:lnTo>
              <a:lnTo>
                <a:pt x="139056" y="794910"/>
              </a:lnTo>
              <a:lnTo>
                <a:pt x="278112" y="79491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1320" y="1915381"/>
        <a:ext cx="42107" cy="42107"/>
      </dsp:txXfrm>
    </dsp:sp>
    <dsp:sp modelId="{307899F8-7ADC-4875-AE00-74C587DBA44A}">
      <dsp:nvSpPr>
        <dsp:cNvPr id="0" name=""/>
        <dsp:cNvSpPr/>
      </dsp:nvSpPr>
      <dsp:spPr>
        <a:xfrm>
          <a:off x="4183318" y="1538980"/>
          <a:ext cx="278112" cy="236391"/>
        </a:xfrm>
        <a:custGeom>
          <a:avLst/>
          <a:gdLst/>
          <a:ahLst/>
          <a:cxnLst/>
          <a:rect l="0" t="0" r="0" b="0"/>
          <a:pathLst>
            <a:path>
              <a:moveTo>
                <a:pt x="0" y="0"/>
              </a:moveTo>
              <a:lnTo>
                <a:pt x="139056" y="0"/>
              </a:lnTo>
              <a:lnTo>
                <a:pt x="139056" y="236391"/>
              </a:lnTo>
              <a:lnTo>
                <a:pt x="278112" y="236391"/>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3249" y="1648050"/>
        <a:ext cx="18250" cy="18250"/>
      </dsp:txXfrm>
    </dsp:sp>
    <dsp:sp modelId="{3B1DEE49-95E3-4291-ACEE-5F01BCB5DC42}">
      <dsp:nvSpPr>
        <dsp:cNvPr id="0" name=""/>
        <dsp:cNvSpPr/>
      </dsp:nvSpPr>
      <dsp:spPr>
        <a:xfrm>
          <a:off x="4183318" y="1274010"/>
          <a:ext cx="278112" cy="264970"/>
        </a:xfrm>
        <a:custGeom>
          <a:avLst/>
          <a:gdLst/>
          <a:ahLst/>
          <a:cxnLst/>
          <a:rect l="0" t="0" r="0" b="0"/>
          <a:pathLst>
            <a:path>
              <a:moveTo>
                <a:pt x="0" y="264970"/>
              </a:moveTo>
              <a:lnTo>
                <a:pt x="139056" y="264970"/>
              </a:lnTo>
              <a:lnTo>
                <a:pt x="139056" y="0"/>
              </a:lnTo>
              <a:lnTo>
                <a:pt x="278112"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2771" y="1396891"/>
        <a:ext cx="19206" cy="19206"/>
      </dsp:txXfrm>
    </dsp:sp>
    <dsp:sp modelId="{F81266E0-606D-4F5D-B1DA-0DBBD6459954}">
      <dsp:nvSpPr>
        <dsp:cNvPr id="0" name=""/>
        <dsp:cNvSpPr/>
      </dsp:nvSpPr>
      <dsp:spPr>
        <a:xfrm>
          <a:off x="4183318" y="744070"/>
          <a:ext cx="278112" cy="794910"/>
        </a:xfrm>
        <a:custGeom>
          <a:avLst/>
          <a:gdLst/>
          <a:ahLst/>
          <a:cxnLst/>
          <a:rect l="0" t="0" r="0" b="0"/>
          <a:pathLst>
            <a:path>
              <a:moveTo>
                <a:pt x="0" y="794910"/>
              </a:moveTo>
              <a:lnTo>
                <a:pt x="139056" y="794910"/>
              </a:lnTo>
              <a:lnTo>
                <a:pt x="139056" y="0"/>
              </a:lnTo>
              <a:lnTo>
                <a:pt x="278112"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1320" y="1120471"/>
        <a:ext cx="42107" cy="42107"/>
      </dsp:txXfrm>
    </dsp:sp>
    <dsp:sp modelId="{28469685-9E99-405F-A653-DB8C91D949EA}">
      <dsp:nvSpPr>
        <dsp:cNvPr id="0" name=""/>
        <dsp:cNvSpPr/>
      </dsp:nvSpPr>
      <dsp:spPr>
        <a:xfrm>
          <a:off x="4183318" y="214129"/>
          <a:ext cx="278112" cy="1324850"/>
        </a:xfrm>
        <a:custGeom>
          <a:avLst/>
          <a:gdLst/>
          <a:ahLst/>
          <a:cxnLst/>
          <a:rect l="0" t="0" r="0" b="0"/>
          <a:pathLst>
            <a:path>
              <a:moveTo>
                <a:pt x="0" y="1324850"/>
              </a:moveTo>
              <a:lnTo>
                <a:pt x="139056" y="1324850"/>
              </a:lnTo>
              <a:lnTo>
                <a:pt x="139056" y="0"/>
              </a:lnTo>
              <a:lnTo>
                <a:pt x="278112"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88531" y="842711"/>
        <a:ext cx="67686" cy="67686"/>
      </dsp:txXfrm>
    </dsp:sp>
    <dsp:sp modelId="{D4489E48-5374-4020-8485-F102392861AD}">
      <dsp:nvSpPr>
        <dsp:cNvPr id="0" name=""/>
        <dsp:cNvSpPr/>
      </dsp:nvSpPr>
      <dsp:spPr>
        <a:xfrm>
          <a:off x="2514642" y="1538980"/>
          <a:ext cx="278112" cy="1192365"/>
        </a:xfrm>
        <a:custGeom>
          <a:avLst/>
          <a:gdLst/>
          <a:ahLst/>
          <a:cxnLst/>
          <a:rect l="0" t="0" r="0" b="0"/>
          <a:pathLst>
            <a:path>
              <a:moveTo>
                <a:pt x="0" y="1192365"/>
              </a:moveTo>
              <a:lnTo>
                <a:pt x="139056" y="1192365"/>
              </a:lnTo>
              <a:lnTo>
                <a:pt x="139056" y="0"/>
              </a:lnTo>
              <a:lnTo>
                <a:pt x="278112" y="0"/>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089" y="2104553"/>
        <a:ext cx="61218" cy="61218"/>
      </dsp:txXfrm>
    </dsp:sp>
    <dsp:sp modelId="{A0607019-5062-466D-B723-B04D7950806E}">
      <dsp:nvSpPr>
        <dsp:cNvPr id="0" name=""/>
        <dsp:cNvSpPr/>
      </dsp:nvSpPr>
      <dsp:spPr>
        <a:xfrm rot="16200000">
          <a:off x="1187003" y="2519369"/>
          <a:ext cx="2231326" cy="423952"/>
        </a:xfrm>
        <a:prstGeom prst="rect">
          <a:avLst/>
        </a:prstGeom>
        <a:gradFill rotWithShape="0">
          <a:gsLst>
            <a:gs pos="0">
              <a:schemeClr val="accent4">
                <a:hueOff val="0"/>
                <a:satOff val="0"/>
                <a:lumOff val="0"/>
                <a:alphaOff val="0"/>
                <a:tint val="58000"/>
                <a:satMod val="108000"/>
                <a:lumMod val="110000"/>
              </a:schemeClr>
            </a:gs>
            <a:gs pos="100000">
              <a:schemeClr val="accent4">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Python</a:t>
          </a:r>
        </a:p>
      </dsp:txBody>
      <dsp:txXfrm>
        <a:off x="1187003" y="2519369"/>
        <a:ext cx="2231326" cy="423952"/>
      </dsp:txXfrm>
    </dsp:sp>
    <dsp:sp modelId="{E16DB2D3-619B-4CE2-A863-73A09E821B5F}">
      <dsp:nvSpPr>
        <dsp:cNvPr id="0" name=""/>
        <dsp:cNvSpPr/>
      </dsp:nvSpPr>
      <dsp:spPr>
        <a:xfrm>
          <a:off x="2792755" y="1327004"/>
          <a:ext cx="1390562" cy="423952"/>
        </a:xfrm>
        <a:prstGeom prst="rect">
          <a:avLst/>
        </a:prstGeom>
        <a:gradFill rotWithShape="0">
          <a:gsLst>
            <a:gs pos="0">
              <a:schemeClr val="accent6">
                <a:hueOff val="0"/>
                <a:satOff val="0"/>
                <a:lumOff val="0"/>
                <a:alphaOff val="0"/>
                <a:tint val="58000"/>
                <a:satMod val="108000"/>
                <a:lumMod val="110000"/>
              </a:schemeClr>
            </a:gs>
            <a:gs pos="100000">
              <a:schemeClr val="accent6">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Basics</a:t>
          </a:r>
        </a:p>
      </dsp:txBody>
      <dsp:txXfrm>
        <a:off x="2792755" y="1327004"/>
        <a:ext cx="1390562" cy="423952"/>
      </dsp:txXfrm>
    </dsp:sp>
    <dsp:sp modelId="{4347A759-ABE1-434A-973F-C2D7E3ED3B6C}">
      <dsp:nvSpPr>
        <dsp:cNvPr id="0" name=""/>
        <dsp:cNvSpPr/>
      </dsp:nvSpPr>
      <dsp:spPr>
        <a:xfrm>
          <a:off x="4461430" y="2153"/>
          <a:ext cx="1390562" cy="423952"/>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Datatypes</a:t>
          </a:r>
        </a:p>
      </dsp:txBody>
      <dsp:txXfrm>
        <a:off x="4461430" y="2153"/>
        <a:ext cx="1390562" cy="423952"/>
      </dsp:txXfrm>
    </dsp:sp>
    <dsp:sp modelId="{004364DB-7A11-409D-BC05-D67AA6CFBCFE}">
      <dsp:nvSpPr>
        <dsp:cNvPr id="0" name=""/>
        <dsp:cNvSpPr/>
      </dsp:nvSpPr>
      <dsp:spPr>
        <a:xfrm>
          <a:off x="4461430" y="532093"/>
          <a:ext cx="1390562" cy="423952"/>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Operators</a:t>
          </a:r>
        </a:p>
      </dsp:txBody>
      <dsp:txXfrm>
        <a:off x="4461430" y="532093"/>
        <a:ext cx="1390562" cy="423952"/>
      </dsp:txXfrm>
    </dsp:sp>
    <dsp:sp modelId="{6F5D5898-7050-4BCE-A205-44C25944602D}">
      <dsp:nvSpPr>
        <dsp:cNvPr id="0" name=""/>
        <dsp:cNvSpPr/>
      </dsp:nvSpPr>
      <dsp:spPr>
        <a:xfrm>
          <a:off x="4461430" y="1062034"/>
          <a:ext cx="1390562" cy="423952"/>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Loops</a:t>
          </a:r>
        </a:p>
      </dsp:txBody>
      <dsp:txXfrm>
        <a:off x="4461430" y="1062034"/>
        <a:ext cx="1390562" cy="423952"/>
      </dsp:txXfrm>
    </dsp:sp>
    <dsp:sp modelId="{4D0D96CE-9B4B-4445-9367-057B09F0A500}">
      <dsp:nvSpPr>
        <dsp:cNvPr id="0" name=""/>
        <dsp:cNvSpPr/>
      </dsp:nvSpPr>
      <dsp:spPr>
        <a:xfrm>
          <a:off x="4461430" y="1563395"/>
          <a:ext cx="1390562" cy="423952"/>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Recursion</a:t>
          </a:r>
        </a:p>
      </dsp:txBody>
      <dsp:txXfrm>
        <a:off x="4461430" y="1563395"/>
        <a:ext cx="1390562" cy="423952"/>
      </dsp:txXfrm>
    </dsp:sp>
    <dsp:sp modelId="{7DA0AE0B-F33D-480A-9782-A00C4040F0D7}">
      <dsp:nvSpPr>
        <dsp:cNvPr id="0" name=""/>
        <dsp:cNvSpPr/>
      </dsp:nvSpPr>
      <dsp:spPr>
        <a:xfrm>
          <a:off x="4461430" y="2121914"/>
          <a:ext cx="1390562" cy="423952"/>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Functions</a:t>
          </a:r>
        </a:p>
      </dsp:txBody>
      <dsp:txXfrm>
        <a:off x="4461430" y="2121914"/>
        <a:ext cx="1390562" cy="423952"/>
      </dsp:txXfrm>
    </dsp:sp>
    <dsp:sp modelId="{843EFB4A-3AFC-4F70-80C5-6DF89E6F1A77}">
      <dsp:nvSpPr>
        <dsp:cNvPr id="0" name=""/>
        <dsp:cNvSpPr/>
      </dsp:nvSpPr>
      <dsp:spPr>
        <a:xfrm>
          <a:off x="4461430" y="2651854"/>
          <a:ext cx="1390562" cy="423952"/>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Conditional Operators etc.</a:t>
          </a:r>
        </a:p>
      </dsp:txBody>
      <dsp:txXfrm>
        <a:off x="4461430" y="2651854"/>
        <a:ext cx="1390562" cy="423952"/>
      </dsp:txXfrm>
    </dsp:sp>
    <dsp:sp modelId="{AFBAB1E0-1514-4082-AAAE-7674DCC8DDAF}">
      <dsp:nvSpPr>
        <dsp:cNvPr id="0" name=""/>
        <dsp:cNvSpPr/>
      </dsp:nvSpPr>
      <dsp:spPr>
        <a:xfrm>
          <a:off x="2792755" y="3711734"/>
          <a:ext cx="1390562" cy="423952"/>
        </a:xfrm>
        <a:prstGeom prst="rect">
          <a:avLst/>
        </a:prstGeom>
        <a:gradFill rotWithShape="0">
          <a:gsLst>
            <a:gs pos="0">
              <a:schemeClr val="accent6">
                <a:hueOff val="0"/>
                <a:satOff val="0"/>
                <a:lumOff val="0"/>
                <a:alphaOff val="0"/>
                <a:tint val="58000"/>
                <a:satMod val="108000"/>
                <a:lumMod val="110000"/>
              </a:schemeClr>
            </a:gs>
            <a:gs pos="100000">
              <a:schemeClr val="accent6">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Advance</a:t>
          </a:r>
        </a:p>
      </dsp:txBody>
      <dsp:txXfrm>
        <a:off x="2792755" y="3711734"/>
        <a:ext cx="1390562" cy="423952"/>
      </dsp:txXfrm>
    </dsp:sp>
    <dsp:sp modelId="{D1155E96-F726-466F-9F9B-E84D7EA90B37}">
      <dsp:nvSpPr>
        <dsp:cNvPr id="0" name=""/>
        <dsp:cNvSpPr/>
      </dsp:nvSpPr>
      <dsp:spPr>
        <a:xfrm>
          <a:off x="4461430" y="3711734"/>
          <a:ext cx="1390562" cy="423952"/>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Libraries</a:t>
          </a:r>
        </a:p>
      </dsp:txBody>
      <dsp:txXfrm>
        <a:off x="4461430" y="3711734"/>
        <a:ext cx="1390562" cy="423952"/>
      </dsp:txXfrm>
    </dsp:sp>
    <dsp:sp modelId="{E921D438-CCBD-4211-8126-4EA5C3CF2064}">
      <dsp:nvSpPr>
        <dsp:cNvPr id="0" name=""/>
        <dsp:cNvSpPr/>
      </dsp:nvSpPr>
      <dsp:spPr>
        <a:xfrm>
          <a:off x="6130106" y="3181794"/>
          <a:ext cx="1390562" cy="423952"/>
        </a:xfrm>
        <a:prstGeom prst="rect">
          <a:avLst/>
        </a:prstGeom>
        <a:gradFill rotWithShape="0">
          <a:gsLst>
            <a:gs pos="0">
              <a:schemeClr val="accent2">
                <a:hueOff val="0"/>
                <a:satOff val="0"/>
                <a:lumOff val="0"/>
                <a:alphaOff val="0"/>
                <a:tint val="58000"/>
                <a:satMod val="108000"/>
                <a:lumMod val="110000"/>
              </a:schemeClr>
            </a:gs>
            <a:gs pos="100000">
              <a:schemeClr val="accent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NumPy</a:t>
          </a:r>
        </a:p>
      </dsp:txBody>
      <dsp:txXfrm>
        <a:off x="6130106" y="3181794"/>
        <a:ext cx="1390562" cy="423952"/>
      </dsp:txXfrm>
    </dsp:sp>
    <dsp:sp modelId="{FECE4266-3616-45A7-8670-5E95B5F211F7}">
      <dsp:nvSpPr>
        <dsp:cNvPr id="0" name=""/>
        <dsp:cNvSpPr/>
      </dsp:nvSpPr>
      <dsp:spPr>
        <a:xfrm>
          <a:off x="6130106" y="3711734"/>
          <a:ext cx="1390562" cy="423952"/>
        </a:xfrm>
        <a:prstGeom prst="rect">
          <a:avLst/>
        </a:prstGeom>
        <a:gradFill rotWithShape="0">
          <a:gsLst>
            <a:gs pos="0">
              <a:schemeClr val="accent2">
                <a:hueOff val="0"/>
                <a:satOff val="0"/>
                <a:lumOff val="0"/>
                <a:alphaOff val="0"/>
                <a:tint val="58000"/>
                <a:satMod val="108000"/>
                <a:lumMod val="110000"/>
              </a:schemeClr>
            </a:gs>
            <a:gs pos="100000">
              <a:schemeClr val="accent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Matplotlib</a:t>
          </a:r>
        </a:p>
      </dsp:txBody>
      <dsp:txXfrm>
        <a:off x="6130106" y="3711734"/>
        <a:ext cx="1390562" cy="423952"/>
      </dsp:txXfrm>
    </dsp:sp>
    <dsp:sp modelId="{2BAEA5AC-A76F-4477-9D9E-CB26A07FA9C3}">
      <dsp:nvSpPr>
        <dsp:cNvPr id="0" name=""/>
        <dsp:cNvSpPr/>
      </dsp:nvSpPr>
      <dsp:spPr>
        <a:xfrm>
          <a:off x="6130106" y="4241675"/>
          <a:ext cx="1390562" cy="423952"/>
        </a:xfrm>
        <a:prstGeom prst="rect">
          <a:avLst/>
        </a:prstGeom>
        <a:gradFill rotWithShape="0">
          <a:gsLst>
            <a:gs pos="0">
              <a:schemeClr val="accent2">
                <a:hueOff val="0"/>
                <a:satOff val="0"/>
                <a:lumOff val="0"/>
                <a:alphaOff val="0"/>
                <a:tint val="58000"/>
                <a:satMod val="108000"/>
                <a:lumMod val="110000"/>
              </a:schemeClr>
            </a:gs>
            <a:gs pos="100000">
              <a:schemeClr val="accent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Pandas</a:t>
          </a:r>
        </a:p>
      </dsp:txBody>
      <dsp:txXfrm>
        <a:off x="6130106" y="4241675"/>
        <a:ext cx="1390562" cy="4239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3">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4">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A47FEF-FCCF-4281-86BB-B64E237D5FF8}" type="datetimeFigureOut">
              <a:rPr lang="en-US" smtClean="0"/>
              <a:t>1/16/2023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603B0-E9C3-4239-B2E2-1401C83D7B45}"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F550C-8F06-463E-B627-32E65FC2A9B9}" type="datetimeFigureOut">
              <a:rPr lang="en-IN" smtClean="0"/>
              <a:t>16-01-2023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9700B-52FB-4889-A0E8-6F3ED12805E8}" type="slidenum">
              <a:rPr lang="en-IN" smtClean="0"/>
              <a:t>‹#›</a:t>
            </a:fld>
            <a:endParaRPr lang="en-IN"/>
          </a:p>
        </p:txBody>
      </p:sp>
    </p:spTree>
    <p:extLst>
      <p:ext uri="{BB962C8B-B14F-4D97-AF65-F5344CB8AC3E}">
        <p14:creationId xmlns:p14="http://schemas.microsoft.com/office/powerpoint/2010/main" val="1482932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t>1/16/2023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hapemyskills.in/servic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273277"/>
            <a:ext cx="8791575" cy="2387600"/>
          </a:xfrm>
        </p:spPr>
        <p:txBody>
          <a:bodyPr>
            <a:normAutofit/>
          </a:bodyPr>
          <a:lstStyle/>
          <a:p>
            <a:r>
              <a:rPr lang="en-US" sz="4700" dirty="0"/>
              <a:t>six Month Industrial Training</a:t>
            </a:r>
          </a:p>
        </p:txBody>
      </p:sp>
      <p:sp>
        <p:nvSpPr>
          <p:cNvPr id="3" name="Subtitle 2"/>
          <p:cNvSpPr>
            <a:spLocks noGrp="1"/>
          </p:cNvSpPr>
          <p:nvPr>
            <p:ph type="subTitle" idx="1"/>
          </p:nvPr>
        </p:nvSpPr>
        <p:spPr>
          <a:xfrm>
            <a:off x="1978022" y="3277802"/>
            <a:ext cx="8791575" cy="2021561"/>
          </a:xfrm>
        </p:spPr>
        <p:txBody>
          <a:bodyPr>
            <a:noAutofit/>
          </a:bodyPr>
          <a:lstStyle/>
          <a:p>
            <a:endParaRPr lang="en-US" sz="1400" dirty="0">
              <a:solidFill>
                <a:schemeClr val="tx1"/>
              </a:solidFill>
            </a:endParaRPr>
          </a:p>
          <a:p>
            <a:r>
              <a:rPr lang="en-US" sz="1400" dirty="0">
                <a:solidFill>
                  <a:schemeClr val="tx1"/>
                </a:solidFill>
              </a:rPr>
              <a:t>NAME : RAJAN PAUL</a:t>
            </a:r>
          </a:p>
          <a:p>
            <a:r>
              <a:rPr lang="en-US" sz="1400" dirty="0">
                <a:solidFill>
                  <a:schemeClr val="tx1"/>
                </a:solidFill>
              </a:rPr>
              <a:t>BRANCH : Electronics and communication engineering</a:t>
            </a:r>
          </a:p>
          <a:p>
            <a:r>
              <a:rPr lang="en-US" sz="1400" dirty="0">
                <a:solidFill>
                  <a:schemeClr val="tx1"/>
                </a:solidFill>
              </a:rPr>
              <a:t>ROLLNO : 1916225</a:t>
            </a:r>
          </a:p>
          <a:p>
            <a:r>
              <a:rPr lang="en-US" sz="1400" dirty="0">
                <a:solidFill>
                  <a:schemeClr val="tx1"/>
                </a:solidFill>
              </a:rPr>
              <a:t>COURSE : Ai with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364490"/>
            <a:ext cx="9906000" cy="1165225"/>
          </a:xfrm>
        </p:spPr>
        <p:txBody>
          <a:bodyPr>
            <a:normAutofit fontScale="90000"/>
          </a:bodyPr>
          <a:lstStyle/>
          <a:p>
            <a:pPr marL="0" indent="0"/>
            <a:br>
              <a:rPr lang="en-US"/>
            </a:br>
            <a:r>
              <a:rPr lang="en-US" b="1" u="sng"/>
              <a:t>OPERATORS IN PYTHON</a:t>
            </a:r>
            <a:br>
              <a:rPr lang="en-US"/>
            </a:br>
            <a:br>
              <a:rPr lang="en-US"/>
            </a:br>
            <a:r>
              <a:rPr lang="en-US"/>
              <a:t> </a:t>
            </a:r>
            <a:r>
              <a:rPr lang="en-US" u="sng"/>
              <a:t>ARITHMETIC OPERATORS</a:t>
            </a:r>
            <a:br>
              <a:rPr lang="en-US"/>
            </a:br>
            <a:br>
              <a:rPr lang="en-US"/>
            </a:br>
            <a:endParaRPr lang="en-US"/>
          </a:p>
        </p:txBody>
      </p:sp>
      <p:graphicFrame>
        <p:nvGraphicFramePr>
          <p:cNvPr id="4" name="Content Placeholder 3"/>
          <p:cNvGraphicFramePr>
            <a:graphicFrameLocks noGrp="1"/>
          </p:cNvGraphicFramePr>
          <p:nvPr>
            <p:ph idx="1"/>
          </p:nvPr>
        </p:nvGraphicFramePr>
        <p:xfrm>
          <a:off x="1141095" y="2013585"/>
          <a:ext cx="9906000" cy="40792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0000"/>
                    </a:ext>
                  </a:extLst>
                </a:gridCol>
                <a:gridCol w="3302000">
                  <a:extLst>
                    <a:ext uri="{9D8B030D-6E8A-4147-A177-3AD203B41FA5}">
                      <a16:colId xmlns:a16="http://schemas.microsoft.com/office/drawing/2014/main" val="20001"/>
                    </a:ext>
                  </a:extLst>
                </a:gridCol>
                <a:gridCol w="3302000">
                  <a:extLst>
                    <a:ext uri="{9D8B030D-6E8A-4147-A177-3AD203B41FA5}">
                      <a16:colId xmlns:a16="http://schemas.microsoft.com/office/drawing/2014/main" val="20002"/>
                    </a:ext>
                  </a:extLst>
                </a:gridCol>
              </a:tblGrid>
              <a:tr h="509905">
                <a:tc>
                  <a:txBody>
                    <a:bodyPr/>
                    <a:lstStyle/>
                    <a:p>
                      <a:pPr>
                        <a:buNone/>
                      </a:pPr>
                      <a:r>
                        <a:rPr lang="en-US"/>
                        <a:t>OPERATORS</a:t>
                      </a:r>
                    </a:p>
                  </a:txBody>
                  <a:tcPr/>
                </a:tc>
                <a:tc>
                  <a:txBody>
                    <a:bodyPr/>
                    <a:lstStyle/>
                    <a:p>
                      <a:pPr>
                        <a:buNone/>
                      </a:pPr>
                      <a:r>
                        <a:rPr lang="en-US"/>
                        <a:t>NAME</a:t>
                      </a:r>
                    </a:p>
                  </a:txBody>
                  <a:tcPr/>
                </a:tc>
                <a:tc>
                  <a:txBody>
                    <a:bodyPr/>
                    <a:lstStyle/>
                    <a:p>
                      <a:pPr>
                        <a:buNone/>
                      </a:pPr>
                      <a:r>
                        <a:rPr lang="en-US"/>
                        <a:t>EXAMPLE</a:t>
                      </a:r>
                    </a:p>
                  </a:txBody>
                  <a:tcPr/>
                </a:tc>
                <a:extLst>
                  <a:ext uri="{0D108BD9-81ED-4DB2-BD59-A6C34878D82A}">
                    <a16:rowId xmlns:a16="http://schemas.microsoft.com/office/drawing/2014/main" val="10000"/>
                  </a:ext>
                </a:extLst>
              </a:tr>
              <a:tr h="509905">
                <a:tc>
                  <a:txBody>
                    <a:bodyPr/>
                    <a:lstStyle/>
                    <a:p>
                      <a:pPr>
                        <a:buNone/>
                      </a:pPr>
                      <a:r>
                        <a:rPr lang="en-US"/>
                        <a:t>          +</a:t>
                      </a:r>
                    </a:p>
                  </a:txBody>
                  <a:tcPr/>
                </a:tc>
                <a:tc>
                  <a:txBody>
                    <a:bodyPr/>
                    <a:lstStyle/>
                    <a:p>
                      <a:pPr>
                        <a:buNone/>
                      </a:pPr>
                      <a:r>
                        <a:rPr lang="en-US"/>
                        <a:t>Addition</a:t>
                      </a:r>
                    </a:p>
                  </a:txBody>
                  <a:tcPr/>
                </a:tc>
                <a:tc>
                  <a:txBody>
                    <a:bodyPr/>
                    <a:lstStyle/>
                    <a:p>
                      <a:pPr>
                        <a:buNone/>
                      </a:pPr>
                      <a:r>
                        <a:rPr lang="en-US"/>
                        <a:t>a+b</a:t>
                      </a:r>
                    </a:p>
                  </a:txBody>
                  <a:tcPr/>
                </a:tc>
                <a:extLst>
                  <a:ext uri="{0D108BD9-81ED-4DB2-BD59-A6C34878D82A}">
                    <a16:rowId xmlns:a16="http://schemas.microsoft.com/office/drawing/2014/main" val="10001"/>
                  </a:ext>
                </a:extLst>
              </a:tr>
              <a:tr h="509905">
                <a:tc>
                  <a:txBody>
                    <a:bodyPr/>
                    <a:lstStyle/>
                    <a:p>
                      <a:pPr>
                        <a:buNone/>
                      </a:pPr>
                      <a:r>
                        <a:rPr lang="en-US"/>
                        <a:t>           -</a:t>
                      </a:r>
                    </a:p>
                  </a:txBody>
                  <a:tcPr/>
                </a:tc>
                <a:tc>
                  <a:txBody>
                    <a:bodyPr/>
                    <a:lstStyle/>
                    <a:p>
                      <a:pPr>
                        <a:buNone/>
                      </a:pPr>
                      <a:r>
                        <a:rPr lang="en-US"/>
                        <a:t>subtraction</a:t>
                      </a:r>
                    </a:p>
                  </a:txBody>
                  <a:tcPr/>
                </a:tc>
                <a:tc>
                  <a:txBody>
                    <a:bodyPr/>
                    <a:lstStyle/>
                    <a:p>
                      <a:pPr>
                        <a:buNone/>
                      </a:pPr>
                      <a:r>
                        <a:rPr lang="en-US"/>
                        <a:t>a-b</a:t>
                      </a:r>
                    </a:p>
                  </a:txBody>
                  <a:tcPr/>
                </a:tc>
                <a:extLst>
                  <a:ext uri="{0D108BD9-81ED-4DB2-BD59-A6C34878D82A}">
                    <a16:rowId xmlns:a16="http://schemas.microsoft.com/office/drawing/2014/main" val="10002"/>
                  </a:ext>
                </a:extLst>
              </a:tr>
              <a:tr h="509905">
                <a:tc>
                  <a:txBody>
                    <a:bodyPr/>
                    <a:lstStyle/>
                    <a:p>
                      <a:pPr>
                        <a:buNone/>
                      </a:pPr>
                      <a:r>
                        <a:rPr lang="en-US"/>
                        <a:t>           *</a:t>
                      </a:r>
                    </a:p>
                  </a:txBody>
                  <a:tcPr/>
                </a:tc>
                <a:tc>
                  <a:txBody>
                    <a:bodyPr/>
                    <a:lstStyle/>
                    <a:p>
                      <a:pPr>
                        <a:buNone/>
                      </a:pPr>
                      <a:r>
                        <a:rPr lang="en-US"/>
                        <a:t>Multiplication</a:t>
                      </a:r>
                    </a:p>
                  </a:txBody>
                  <a:tcPr/>
                </a:tc>
                <a:tc>
                  <a:txBody>
                    <a:bodyPr/>
                    <a:lstStyle/>
                    <a:p>
                      <a:pPr>
                        <a:buNone/>
                      </a:pPr>
                      <a:r>
                        <a:rPr lang="en-US"/>
                        <a:t>a*b</a:t>
                      </a:r>
                    </a:p>
                  </a:txBody>
                  <a:tcPr/>
                </a:tc>
                <a:extLst>
                  <a:ext uri="{0D108BD9-81ED-4DB2-BD59-A6C34878D82A}">
                    <a16:rowId xmlns:a16="http://schemas.microsoft.com/office/drawing/2014/main" val="10003"/>
                  </a:ext>
                </a:extLst>
              </a:tr>
              <a:tr h="509905">
                <a:tc>
                  <a:txBody>
                    <a:bodyPr/>
                    <a:lstStyle/>
                    <a:p>
                      <a:pPr>
                        <a:buNone/>
                      </a:pPr>
                      <a:r>
                        <a:rPr lang="en-US"/>
                        <a:t>           /</a:t>
                      </a:r>
                    </a:p>
                  </a:txBody>
                  <a:tcPr/>
                </a:tc>
                <a:tc>
                  <a:txBody>
                    <a:bodyPr/>
                    <a:lstStyle/>
                    <a:p>
                      <a:pPr>
                        <a:buNone/>
                      </a:pPr>
                      <a:r>
                        <a:rPr lang="en-US"/>
                        <a:t>Division</a:t>
                      </a:r>
                    </a:p>
                  </a:txBody>
                  <a:tcPr/>
                </a:tc>
                <a:tc>
                  <a:txBody>
                    <a:bodyPr/>
                    <a:lstStyle/>
                    <a:p>
                      <a:pPr>
                        <a:buNone/>
                      </a:pPr>
                      <a:r>
                        <a:rPr lang="en-US"/>
                        <a:t>a/b</a:t>
                      </a:r>
                    </a:p>
                  </a:txBody>
                  <a:tcPr/>
                </a:tc>
                <a:extLst>
                  <a:ext uri="{0D108BD9-81ED-4DB2-BD59-A6C34878D82A}">
                    <a16:rowId xmlns:a16="http://schemas.microsoft.com/office/drawing/2014/main" val="10004"/>
                  </a:ext>
                </a:extLst>
              </a:tr>
              <a:tr h="509905">
                <a:tc>
                  <a:txBody>
                    <a:bodyPr/>
                    <a:lstStyle/>
                    <a:p>
                      <a:pPr>
                        <a:buNone/>
                      </a:pPr>
                      <a:r>
                        <a:rPr lang="en-US"/>
                        <a:t>          //</a:t>
                      </a:r>
                    </a:p>
                  </a:txBody>
                  <a:tcPr/>
                </a:tc>
                <a:tc>
                  <a:txBody>
                    <a:bodyPr/>
                    <a:lstStyle/>
                    <a:p>
                      <a:pPr>
                        <a:buNone/>
                      </a:pPr>
                      <a:r>
                        <a:rPr lang="en-US"/>
                        <a:t>Floor division</a:t>
                      </a:r>
                    </a:p>
                  </a:txBody>
                  <a:tcPr/>
                </a:tc>
                <a:tc>
                  <a:txBody>
                    <a:bodyPr/>
                    <a:lstStyle/>
                    <a:p>
                      <a:pPr>
                        <a:buNone/>
                      </a:pPr>
                      <a:r>
                        <a:rPr lang="en-US"/>
                        <a:t>a//b</a:t>
                      </a:r>
                    </a:p>
                  </a:txBody>
                  <a:tcPr/>
                </a:tc>
                <a:extLst>
                  <a:ext uri="{0D108BD9-81ED-4DB2-BD59-A6C34878D82A}">
                    <a16:rowId xmlns:a16="http://schemas.microsoft.com/office/drawing/2014/main" val="10005"/>
                  </a:ext>
                </a:extLst>
              </a:tr>
              <a:tr h="509905">
                <a:tc>
                  <a:txBody>
                    <a:bodyPr/>
                    <a:lstStyle/>
                    <a:p>
                      <a:pPr>
                        <a:buNone/>
                      </a:pPr>
                      <a:r>
                        <a:rPr lang="en-US"/>
                        <a:t>          %</a:t>
                      </a:r>
                    </a:p>
                  </a:txBody>
                  <a:tcPr/>
                </a:tc>
                <a:tc>
                  <a:txBody>
                    <a:bodyPr/>
                    <a:lstStyle/>
                    <a:p>
                      <a:pPr>
                        <a:buNone/>
                      </a:pPr>
                      <a:r>
                        <a:rPr lang="en-US"/>
                        <a:t>modulus</a:t>
                      </a:r>
                    </a:p>
                  </a:txBody>
                  <a:tcPr/>
                </a:tc>
                <a:tc>
                  <a:txBody>
                    <a:bodyPr/>
                    <a:lstStyle/>
                    <a:p>
                      <a:pPr>
                        <a:buNone/>
                      </a:pPr>
                      <a:r>
                        <a:rPr lang="en-US"/>
                        <a:t>a%b</a:t>
                      </a:r>
                    </a:p>
                  </a:txBody>
                  <a:tcPr/>
                </a:tc>
                <a:extLst>
                  <a:ext uri="{0D108BD9-81ED-4DB2-BD59-A6C34878D82A}">
                    <a16:rowId xmlns:a16="http://schemas.microsoft.com/office/drawing/2014/main" val="10006"/>
                  </a:ext>
                </a:extLst>
              </a:tr>
              <a:tr h="509905">
                <a:tc>
                  <a:txBody>
                    <a:bodyPr/>
                    <a:lstStyle/>
                    <a:p>
                      <a:pPr>
                        <a:buNone/>
                      </a:pPr>
                      <a:r>
                        <a:rPr lang="en-US"/>
                        <a:t>          **</a:t>
                      </a:r>
                    </a:p>
                  </a:txBody>
                  <a:tcPr/>
                </a:tc>
                <a:tc>
                  <a:txBody>
                    <a:bodyPr/>
                    <a:lstStyle/>
                    <a:p>
                      <a:pPr>
                        <a:buNone/>
                      </a:pPr>
                      <a:r>
                        <a:rPr lang="en-US"/>
                        <a:t>exponential</a:t>
                      </a:r>
                    </a:p>
                  </a:txBody>
                  <a:tcPr/>
                </a:tc>
                <a:tc>
                  <a:txBody>
                    <a:bodyPr/>
                    <a:lstStyle/>
                    <a:p>
                      <a:pPr>
                        <a:buNone/>
                      </a:pPr>
                      <a:r>
                        <a:rPr lang="en-US"/>
                        <a:t>a**b</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618490"/>
            <a:ext cx="9906000" cy="930275"/>
          </a:xfrm>
        </p:spPr>
        <p:txBody>
          <a:bodyPr/>
          <a:lstStyle/>
          <a:p>
            <a:r>
              <a:rPr lang="en-US"/>
              <a:t>3.</a:t>
            </a:r>
            <a:r>
              <a:rPr lang="en-US" u="sng"/>
              <a:t>COMPARISON OPERATORS</a:t>
            </a:r>
          </a:p>
        </p:txBody>
      </p:sp>
      <p:graphicFrame>
        <p:nvGraphicFramePr>
          <p:cNvPr id="4" name="Content Placeholder 3"/>
          <p:cNvGraphicFramePr>
            <a:graphicFrameLocks noGrp="1"/>
          </p:cNvGraphicFramePr>
          <p:nvPr>
            <p:ph idx="1"/>
          </p:nvPr>
        </p:nvGraphicFramePr>
        <p:xfrm>
          <a:off x="1141095" y="1718310"/>
          <a:ext cx="9906000" cy="350266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0000"/>
                    </a:ext>
                  </a:extLst>
                </a:gridCol>
                <a:gridCol w="3302000">
                  <a:extLst>
                    <a:ext uri="{9D8B030D-6E8A-4147-A177-3AD203B41FA5}">
                      <a16:colId xmlns:a16="http://schemas.microsoft.com/office/drawing/2014/main" val="20001"/>
                    </a:ext>
                  </a:extLst>
                </a:gridCol>
                <a:gridCol w="3302000">
                  <a:extLst>
                    <a:ext uri="{9D8B030D-6E8A-4147-A177-3AD203B41FA5}">
                      <a16:colId xmlns:a16="http://schemas.microsoft.com/office/drawing/2014/main" val="20002"/>
                    </a:ext>
                  </a:extLst>
                </a:gridCol>
              </a:tblGrid>
              <a:tr h="500380">
                <a:tc>
                  <a:txBody>
                    <a:bodyPr/>
                    <a:lstStyle/>
                    <a:p>
                      <a:pPr>
                        <a:buNone/>
                      </a:pPr>
                      <a:r>
                        <a:rPr lang="en-US"/>
                        <a:t>OPERATORS</a:t>
                      </a:r>
                    </a:p>
                  </a:txBody>
                  <a:tcPr/>
                </a:tc>
                <a:tc>
                  <a:txBody>
                    <a:bodyPr/>
                    <a:lstStyle/>
                    <a:p>
                      <a:pPr>
                        <a:buNone/>
                      </a:pPr>
                      <a:r>
                        <a:rPr lang="en-US"/>
                        <a:t>NAME</a:t>
                      </a:r>
                    </a:p>
                  </a:txBody>
                  <a:tcPr/>
                </a:tc>
                <a:tc>
                  <a:txBody>
                    <a:bodyPr/>
                    <a:lstStyle/>
                    <a:p>
                      <a:pPr>
                        <a:buNone/>
                      </a:pPr>
                      <a:r>
                        <a:rPr lang="en-US"/>
                        <a:t>EXAMPLE</a:t>
                      </a:r>
                    </a:p>
                  </a:txBody>
                  <a:tcPr/>
                </a:tc>
                <a:extLst>
                  <a:ext uri="{0D108BD9-81ED-4DB2-BD59-A6C34878D82A}">
                    <a16:rowId xmlns:a16="http://schemas.microsoft.com/office/drawing/2014/main" val="10000"/>
                  </a:ext>
                </a:extLst>
              </a:tr>
              <a:tr h="500380">
                <a:tc>
                  <a:txBody>
                    <a:bodyPr/>
                    <a:lstStyle/>
                    <a:p>
                      <a:pPr>
                        <a:buNone/>
                      </a:pPr>
                      <a:r>
                        <a:rPr lang="en-US"/>
                        <a:t>   ==</a:t>
                      </a:r>
                    </a:p>
                  </a:txBody>
                  <a:tcPr/>
                </a:tc>
                <a:tc>
                  <a:txBody>
                    <a:bodyPr/>
                    <a:lstStyle/>
                    <a:p>
                      <a:pPr>
                        <a:buNone/>
                      </a:pPr>
                      <a:r>
                        <a:rPr lang="en-US"/>
                        <a:t>Equal</a:t>
                      </a:r>
                    </a:p>
                  </a:txBody>
                  <a:tcPr/>
                </a:tc>
                <a:tc>
                  <a:txBody>
                    <a:bodyPr/>
                    <a:lstStyle/>
                    <a:p>
                      <a:pPr>
                        <a:buNone/>
                      </a:pPr>
                      <a:r>
                        <a:rPr lang="en-US"/>
                        <a:t>a==b</a:t>
                      </a:r>
                    </a:p>
                  </a:txBody>
                  <a:tcPr/>
                </a:tc>
                <a:extLst>
                  <a:ext uri="{0D108BD9-81ED-4DB2-BD59-A6C34878D82A}">
                    <a16:rowId xmlns:a16="http://schemas.microsoft.com/office/drawing/2014/main" val="10001"/>
                  </a:ext>
                </a:extLst>
              </a:tr>
              <a:tr h="500380">
                <a:tc>
                  <a:txBody>
                    <a:bodyPr/>
                    <a:lstStyle/>
                    <a:p>
                      <a:pPr>
                        <a:buNone/>
                      </a:pPr>
                      <a:r>
                        <a:rPr lang="en-US"/>
                        <a:t>   !=</a:t>
                      </a:r>
                    </a:p>
                  </a:txBody>
                  <a:tcPr/>
                </a:tc>
                <a:tc>
                  <a:txBody>
                    <a:bodyPr/>
                    <a:lstStyle/>
                    <a:p>
                      <a:pPr>
                        <a:buNone/>
                      </a:pPr>
                      <a:r>
                        <a:rPr lang="en-US"/>
                        <a:t>not equal</a:t>
                      </a:r>
                    </a:p>
                  </a:txBody>
                  <a:tcPr/>
                </a:tc>
                <a:tc>
                  <a:txBody>
                    <a:bodyPr/>
                    <a:lstStyle/>
                    <a:p>
                      <a:pPr>
                        <a:buNone/>
                      </a:pPr>
                      <a:r>
                        <a:rPr lang="en-US"/>
                        <a:t>a!=b</a:t>
                      </a:r>
                    </a:p>
                  </a:txBody>
                  <a:tcPr/>
                </a:tc>
                <a:extLst>
                  <a:ext uri="{0D108BD9-81ED-4DB2-BD59-A6C34878D82A}">
                    <a16:rowId xmlns:a16="http://schemas.microsoft.com/office/drawing/2014/main" val="10002"/>
                  </a:ext>
                </a:extLst>
              </a:tr>
              <a:tr h="500380">
                <a:tc>
                  <a:txBody>
                    <a:bodyPr/>
                    <a:lstStyle/>
                    <a:p>
                      <a:pPr>
                        <a:buNone/>
                      </a:pPr>
                      <a:r>
                        <a:rPr lang="en-US"/>
                        <a:t>   &gt;</a:t>
                      </a:r>
                    </a:p>
                  </a:txBody>
                  <a:tcPr/>
                </a:tc>
                <a:tc>
                  <a:txBody>
                    <a:bodyPr/>
                    <a:lstStyle/>
                    <a:p>
                      <a:pPr>
                        <a:buNone/>
                      </a:pPr>
                      <a:r>
                        <a:rPr lang="en-US"/>
                        <a:t>greater than</a:t>
                      </a:r>
                    </a:p>
                  </a:txBody>
                  <a:tcPr/>
                </a:tc>
                <a:tc>
                  <a:txBody>
                    <a:bodyPr/>
                    <a:lstStyle/>
                    <a:p>
                      <a:pPr>
                        <a:buNone/>
                      </a:pPr>
                      <a:r>
                        <a:rPr lang="en-US"/>
                        <a:t>a&gt;b</a:t>
                      </a:r>
                    </a:p>
                  </a:txBody>
                  <a:tcPr/>
                </a:tc>
                <a:extLst>
                  <a:ext uri="{0D108BD9-81ED-4DB2-BD59-A6C34878D82A}">
                    <a16:rowId xmlns:a16="http://schemas.microsoft.com/office/drawing/2014/main" val="10003"/>
                  </a:ext>
                </a:extLst>
              </a:tr>
              <a:tr h="500380">
                <a:tc>
                  <a:txBody>
                    <a:bodyPr/>
                    <a:lstStyle/>
                    <a:p>
                      <a:pPr>
                        <a:buNone/>
                      </a:pPr>
                      <a:r>
                        <a:rPr lang="en-US"/>
                        <a:t>   &lt;</a:t>
                      </a:r>
                    </a:p>
                  </a:txBody>
                  <a:tcPr/>
                </a:tc>
                <a:tc>
                  <a:txBody>
                    <a:bodyPr/>
                    <a:lstStyle/>
                    <a:p>
                      <a:pPr>
                        <a:buNone/>
                      </a:pPr>
                      <a:r>
                        <a:rPr lang="en-US"/>
                        <a:t>less than</a:t>
                      </a:r>
                    </a:p>
                  </a:txBody>
                  <a:tcPr/>
                </a:tc>
                <a:tc>
                  <a:txBody>
                    <a:bodyPr/>
                    <a:lstStyle/>
                    <a:p>
                      <a:pPr>
                        <a:buNone/>
                      </a:pPr>
                      <a:r>
                        <a:rPr lang="en-US"/>
                        <a:t>a&lt;b</a:t>
                      </a:r>
                    </a:p>
                  </a:txBody>
                  <a:tcPr/>
                </a:tc>
                <a:extLst>
                  <a:ext uri="{0D108BD9-81ED-4DB2-BD59-A6C34878D82A}">
                    <a16:rowId xmlns:a16="http://schemas.microsoft.com/office/drawing/2014/main" val="10004"/>
                  </a:ext>
                </a:extLst>
              </a:tr>
              <a:tr h="500380">
                <a:tc>
                  <a:txBody>
                    <a:bodyPr/>
                    <a:lstStyle/>
                    <a:p>
                      <a:pPr>
                        <a:buNone/>
                      </a:pPr>
                      <a:r>
                        <a:rPr lang="en-US"/>
                        <a:t>   &gt;=</a:t>
                      </a:r>
                    </a:p>
                  </a:txBody>
                  <a:tcPr/>
                </a:tc>
                <a:tc>
                  <a:txBody>
                    <a:bodyPr/>
                    <a:lstStyle/>
                    <a:p>
                      <a:pPr>
                        <a:buNone/>
                      </a:pPr>
                      <a:r>
                        <a:rPr lang="en-US"/>
                        <a:t>greater than equal to</a:t>
                      </a:r>
                    </a:p>
                  </a:txBody>
                  <a:tcPr/>
                </a:tc>
                <a:tc>
                  <a:txBody>
                    <a:bodyPr/>
                    <a:lstStyle/>
                    <a:p>
                      <a:pPr>
                        <a:buNone/>
                      </a:pPr>
                      <a:r>
                        <a:rPr lang="en-US"/>
                        <a:t>a&gt;=b</a:t>
                      </a:r>
                    </a:p>
                  </a:txBody>
                  <a:tcPr/>
                </a:tc>
                <a:extLst>
                  <a:ext uri="{0D108BD9-81ED-4DB2-BD59-A6C34878D82A}">
                    <a16:rowId xmlns:a16="http://schemas.microsoft.com/office/drawing/2014/main" val="10005"/>
                  </a:ext>
                </a:extLst>
              </a:tr>
              <a:tr h="500380">
                <a:tc>
                  <a:txBody>
                    <a:bodyPr/>
                    <a:lstStyle/>
                    <a:p>
                      <a:pPr>
                        <a:buNone/>
                      </a:pPr>
                      <a:r>
                        <a:rPr lang="en-US"/>
                        <a:t>   &lt;=</a:t>
                      </a:r>
                    </a:p>
                  </a:txBody>
                  <a:tcPr/>
                </a:tc>
                <a:tc>
                  <a:txBody>
                    <a:bodyPr/>
                    <a:lstStyle/>
                    <a:p>
                      <a:pPr>
                        <a:buNone/>
                      </a:pPr>
                      <a:r>
                        <a:rPr lang="en-US"/>
                        <a:t>smaller than equal to</a:t>
                      </a:r>
                    </a:p>
                  </a:txBody>
                  <a:tcPr/>
                </a:tc>
                <a:tc>
                  <a:txBody>
                    <a:bodyPr/>
                    <a:lstStyle/>
                    <a:p>
                      <a:pPr>
                        <a:buNone/>
                      </a:pPr>
                      <a:r>
                        <a:rPr lang="en-US"/>
                        <a:t>a&lt;=b</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t>LOGICAL OPERATORS</a:t>
            </a:r>
          </a:p>
        </p:txBody>
      </p:sp>
      <p:graphicFrame>
        <p:nvGraphicFramePr>
          <p:cNvPr id="4" name="Content Placeholder 3"/>
          <p:cNvGraphicFramePr>
            <a:graphicFrameLocks noGrp="1"/>
          </p:cNvGraphicFramePr>
          <p:nvPr>
            <p:ph idx="1"/>
          </p:nvPr>
        </p:nvGraphicFramePr>
        <p:xfrm>
          <a:off x="1141412" y="2249487"/>
          <a:ext cx="9906000" cy="23012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0000"/>
                    </a:ext>
                  </a:extLst>
                </a:gridCol>
                <a:gridCol w="3302000">
                  <a:extLst>
                    <a:ext uri="{9D8B030D-6E8A-4147-A177-3AD203B41FA5}">
                      <a16:colId xmlns:a16="http://schemas.microsoft.com/office/drawing/2014/main" val="20001"/>
                    </a:ext>
                  </a:extLst>
                </a:gridCol>
                <a:gridCol w="3302000">
                  <a:extLst>
                    <a:ext uri="{9D8B030D-6E8A-4147-A177-3AD203B41FA5}">
                      <a16:colId xmlns:a16="http://schemas.microsoft.com/office/drawing/2014/main" val="20002"/>
                    </a:ext>
                  </a:extLst>
                </a:gridCol>
              </a:tblGrid>
              <a:tr h="381000">
                <a:tc>
                  <a:txBody>
                    <a:bodyPr/>
                    <a:lstStyle/>
                    <a:p>
                      <a:pPr>
                        <a:buNone/>
                      </a:pPr>
                      <a:r>
                        <a:rPr lang="en-US"/>
                        <a:t>OPERATOR</a:t>
                      </a:r>
                    </a:p>
                  </a:txBody>
                  <a:tcPr/>
                </a:tc>
                <a:tc>
                  <a:txBody>
                    <a:bodyPr/>
                    <a:lstStyle/>
                    <a:p>
                      <a:pPr>
                        <a:buNone/>
                      </a:pPr>
                      <a:r>
                        <a:rPr lang="en-US"/>
                        <a:t>DESCRIPTION</a:t>
                      </a:r>
                    </a:p>
                  </a:txBody>
                  <a:tcPr/>
                </a:tc>
                <a:tc>
                  <a:txBody>
                    <a:bodyPr/>
                    <a:lstStyle/>
                    <a:p>
                      <a:pPr>
                        <a:buNone/>
                      </a:pPr>
                      <a:r>
                        <a:rPr lang="en-US"/>
                        <a:t>EXAMPLE</a:t>
                      </a:r>
                    </a:p>
                  </a:txBody>
                  <a:tcPr/>
                </a:tc>
                <a:extLst>
                  <a:ext uri="{0D108BD9-81ED-4DB2-BD59-A6C34878D82A}">
                    <a16:rowId xmlns:a16="http://schemas.microsoft.com/office/drawing/2014/main" val="10000"/>
                  </a:ext>
                </a:extLst>
              </a:tr>
              <a:tr h="381000">
                <a:tc>
                  <a:txBody>
                    <a:bodyPr/>
                    <a:lstStyle/>
                    <a:p>
                      <a:pPr>
                        <a:buNone/>
                      </a:pPr>
                      <a:r>
                        <a:rPr lang="en-US"/>
                        <a:t> and</a:t>
                      </a:r>
                    </a:p>
                  </a:txBody>
                  <a:tcPr/>
                </a:tc>
                <a:tc>
                  <a:txBody>
                    <a:bodyPr/>
                    <a:lstStyle/>
                    <a:p>
                      <a:pPr>
                        <a:buNone/>
                      </a:pPr>
                      <a:r>
                        <a:rPr lang="en-US"/>
                        <a:t>return TRUE if both statements are true.</a:t>
                      </a:r>
                    </a:p>
                  </a:txBody>
                  <a:tcPr/>
                </a:tc>
                <a:tc>
                  <a:txBody>
                    <a:bodyPr/>
                    <a:lstStyle/>
                    <a:p>
                      <a:pPr>
                        <a:buNone/>
                      </a:pPr>
                      <a:r>
                        <a:rPr lang="en-US"/>
                        <a:t>x &lt; 5 and  x &lt; 10</a:t>
                      </a:r>
                    </a:p>
                  </a:txBody>
                  <a:tcPr/>
                </a:tc>
                <a:extLst>
                  <a:ext uri="{0D108BD9-81ED-4DB2-BD59-A6C34878D82A}">
                    <a16:rowId xmlns:a16="http://schemas.microsoft.com/office/drawing/2014/main" val="10001"/>
                  </a:ext>
                </a:extLst>
              </a:tr>
              <a:tr h="381000">
                <a:tc>
                  <a:txBody>
                    <a:bodyPr/>
                    <a:lstStyle/>
                    <a:p>
                      <a:pPr>
                        <a:buNone/>
                      </a:pPr>
                      <a:r>
                        <a:rPr lang="en-US"/>
                        <a:t> or</a:t>
                      </a:r>
                    </a:p>
                  </a:txBody>
                  <a:tcPr/>
                </a:tc>
                <a:tc>
                  <a:txBody>
                    <a:bodyPr/>
                    <a:lstStyle/>
                    <a:p>
                      <a:pPr>
                        <a:buNone/>
                      </a:pPr>
                      <a:r>
                        <a:rPr lang="en-US"/>
                        <a:t>return TRUE if one of the statement is true.</a:t>
                      </a:r>
                    </a:p>
                  </a:txBody>
                  <a:tcPr/>
                </a:tc>
                <a:tc>
                  <a:txBody>
                    <a:bodyPr/>
                    <a:lstStyle/>
                    <a:p>
                      <a:pPr>
                        <a:buNone/>
                      </a:pPr>
                      <a:r>
                        <a:rPr lang="en-US"/>
                        <a:t>x &lt; 5 or x &lt; 4</a:t>
                      </a:r>
                    </a:p>
                  </a:txBody>
                  <a:tcPr/>
                </a:tc>
                <a:extLst>
                  <a:ext uri="{0D108BD9-81ED-4DB2-BD59-A6C34878D82A}">
                    <a16:rowId xmlns:a16="http://schemas.microsoft.com/office/drawing/2014/main" val="10002"/>
                  </a:ext>
                </a:extLst>
              </a:tr>
              <a:tr h="381000">
                <a:tc>
                  <a:txBody>
                    <a:bodyPr/>
                    <a:lstStyle/>
                    <a:p>
                      <a:pPr>
                        <a:buNone/>
                      </a:pPr>
                      <a:r>
                        <a:rPr lang="en-US"/>
                        <a:t> not</a:t>
                      </a:r>
                    </a:p>
                  </a:txBody>
                  <a:tcPr/>
                </a:tc>
                <a:tc>
                  <a:txBody>
                    <a:bodyPr/>
                    <a:lstStyle/>
                    <a:p>
                      <a:pPr>
                        <a:buNone/>
                      </a:pPr>
                      <a:r>
                        <a:rPr lang="en-US"/>
                        <a:t>reverse the result, returns False if the result is true</a:t>
                      </a:r>
                    </a:p>
                  </a:txBody>
                  <a:tcPr/>
                </a:tc>
                <a:tc>
                  <a:txBody>
                    <a:bodyPr/>
                    <a:lstStyle/>
                    <a:p>
                      <a:pPr>
                        <a:buNone/>
                      </a:pPr>
                      <a:r>
                        <a:rPr lang="en-US"/>
                        <a:t>not(x &lt; 5 and x &lt; 10)</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618490"/>
            <a:ext cx="9906000" cy="899795"/>
          </a:xfrm>
        </p:spPr>
        <p:txBody>
          <a:bodyPr>
            <a:normAutofit fontScale="90000"/>
          </a:bodyPr>
          <a:lstStyle/>
          <a:p>
            <a:r>
              <a:rPr lang="en-US" u="sng"/>
              <a:t>IDENTITY OPERATORS</a:t>
            </a:r>
            <a:br>
              <a:rPr lang="en-US" u="sng"/>
            </a:br>
            <a:endParaRPr lang="en-US" u="sng"/>
          </a:p>
        </p:txBody>
      </p:sp>
      <p:graphicFrame>
        <p:nvGraphicFramePr>
          <p:cNvPr id="4" name="Content Placeholder 3"/>
          <p:cNvGraphicFramePr>
            <a:graphicFrameLocks noGrp="1"/>
          </p:cNvGraphicFramePr>
          <p:nvPr>
            <p:ph idx="1"/>
          </p:nvPr>
        </p:nvGraphicFramePr>
        <p:xfrm>
          <a:off x="1141095" y="1610360"/>
          <a:ext cx="9906000" cy="2055495"/>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0000"/>
                    </a:ext>
                  </a:extLst>
                </a:gridCol>
                <a:gridCol w="3302000">
                  <a:extLst>
                    <a:ext uri="{9D8B030D-6E8A-4147-A177-3AD203B41FA5}">
                      <a16:colId xmlns:a16="http://schemas.microsoft.com/office/drawing/2014/main" val="20001"/>
                    </a:ext>
                  </a:extLst>
                </a:gridCol>
                <a:gridCol w="3302000">
                  <a:extLst>
                    <a:ext uri="{9D8B030D-6E8A-4147-A177-3AD203B41FA5}">
                      <a16:colId xmlns:a16="http://schemas.microsoft.com/office/drawing/2014/main" val="20002"/>
                    </a:ext>
                  </a:extLst>
                </a:gridCol>
              </a:tblGrid>
              <a:tr h="685165">
                <a:tc>
                  <a:txBody>
                    <a:bodyPr/>
                    <a:lstStyle/>
                    <a:p>
                      <a:pPr>
                        <a:buNone/>
                      </a:pPr>
                      <a:r>
                        <a:rPr lang="en-US"/>
                        <a:t>OPERATOR</a:t>
                      </a:r>
                    </a:p>
                  </a:txBody>
                  <a:tcPr/>
                </a:tc>
                <a:tc>
                  <a:txBody>
                    <a:bodyPr/>
                    <a:lstStyle/>
                    <a:p>
                      <a:pPr>
                        <a:buNone/>
                      </a:pPr>
                      <a:r>
                        <a:rPr lang="en-US"/>
                        <a:t>DESCRIPTION</a:t>
                      </a:r>
                    </a:p>
                  </a:txBody>
                  <a:tcPr/>
                </a:tc>
                <a:tc>
                  <a:txBody>
                    <a:bodyPr/>
                    <a:lstStyle/>
                    <a:p>
                      <a:pPr>
                        <a:buNone/>
                      </a:pPr>
                      <a:r>
                        <a:rPr lang="en-US"/>
                        <a:t>EXAMPLE</a:t>
                      </a:r>
                    </a:p>
                  </a:txBody>
                  <a:tcPr/>
                </a:tc>
                <a:extLst>
                  <a:ext uri="{0D108BD9-81ED-4DB2-BD59-A6C34878D82A}">
                    <a16:rowId xmlns:a16="http://schemas.microsoft.com/office/drawing/2014/main" val="10000"/>
                  </a:ext>
                </a:extLst>
              </a:tr>
              <a:tr h="685165">
                <a:tc>
                  <a:txBody>
                    <a:bodyPr/>
                    <a:lstStyle/>
                    <a:p>
                      <a:pPr>
                        <a:buNone/>
                      </a:pPr>
                      <a:r>
                        <a:rPr lang="en-US"/>
                        <a:t>    is</a:t>
                      </a:r>
                    </a:p>
                  </a:txBody>
                  <a:tcPr/>
                </a:tc>
                <a:tc>
                  <a:txBody>
                    <a:bodyPr/>
                    <a:lstStyle/>
                    <a:p>
                      <a:pPr>
                        <a:buNone/>
                      </a:pPr>
                      <a:r>
                        <a:rPr lang="en-US"/>
                        <a:t>Returns True if both variables are the same object</a:t>
                      </a:r>
                    </a:p>
                  </a:txBody>
                  <a:tcPr/>
                </a:tc>
                <a:tc>
                  <a:txBody>
                    <a:bodyPr/>
                    <a:lstStyle/>
                    <a:p>
                      <a:pPr>
                        <a:buNone/>
                      </a:pPr>
                      <a:r>
                        <a:rPr lang="en-US"/>
                        <a:t>    x is y</a:t>
                      </a:r>
                    </a:p>
                  </a:txBody>
                  <a:tcPr/>
                </a:tc>
                <a:extLst>
                  <a:ext uri="{0D108BD9-81ED-4DB2-BD59-A6C34878D82A}">
                    <a16:rowId xmlns:a16="http://schemas.microsoft.com/office/drawing/2014/main" val="10001"/>
                  </a:ext>
                </a:extLst>
              </a:tr>
              <a:tr h="685165">
                <a:tc>
                  <a:txBody>
                    <a:bodyPr/>
                    <a:lstStyle/>
                    <a:p>
                      <a:pPr>
                        <a:buNone/>
                      </a:pPr>
                      <a:r>
                        <a:rPr lang="en-US"/>
                        <a:t>    is not</a:t>
                      </a:r>
                    </a:p>
                  </a:txBody>
                  <a:tcPr/>
                </a:tc>
                <a:tc>
                  <a:txBody>
                    <a:bodyPr/>
                    <a:lstStyle/>
                    <a:p>
                      <a:pPr>
                        <a:buNone/>
                      </a:pPr>
                      <a:r>
                        <a:rPr lang="en-US"/>
                        <a:t>Returns True if both variables are not the same object</a:t>
                      </a:r>
                    </a:p>
                  </a:txBody>
                  <a:tcPr/>
                </a:tc>
                <a:tc>
                  <a:txBody>
                    <a:bodyPr/>
                    <a:lstStyle/>
                    <a:p>
                      <a:pPr>
                        <a:buNone/>
                      </a:pPr>
                      <a:r>
                        <a:rPr lang="en-US"/>
                        <a:t>   x is not y</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t>MEMBERSHIP OPERATOR</a:t>
            </a:r>
          </a:p>
        </p:txBody>
      </p:sp>
      <p:graphicFrame>
        <p:nvGraphicFramePr>
          <p:cNvPr id="4" name="Content Placeholder 3"/>
          <p:cNvGraphicFramePr>
            <a:graphicFrameLocks noGrp="1"/>
          </p:cNvGraphicFramePr>
          <p:nvPr>
            <p:ph idx="1"/>
          </p:nvPr>
        </p:nvGraphicFramePr>
        <p:xfrm>
          <a:off x="1141095" y="2035810"/>
          <a:ext cx="9906000" cy="2778125"/>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0000"/>
                    </a:ext>
                  </a:extLst>
                </a:gridCol>
                <a:gridCol w="3302000">
                  <a:extLst>
                    <a:ext uri="{9D8B030D-6E8A-4147-A177-3AD203B41FA5}">
                      <a16:colId xmlns:a16="http://schemas.microsoft.com/office/drawing/2014/main" val="20001"/>
                    </a:ext>
                  </a:extLst>
                </a:gridCol>
                <a:gridCol w="3302000">
                  <a:extLst>
                    <a:ext uri="{9D8B030D-6E8A-4147-A177-3AD203B41FA5}">
                      <a16:colId xmlns:a16="http://schemas.microsoft.com/office/drawing/2014/main" val="20002"/>
                    </a:ext>
                  </a:extLst>
                </a:gridCol>
              </a:tblGrid>
              <a:tr h="872490">
                <a:tc>
                  <a:txBody>
                    <a:bodyPr/>
                    <a:lstStyle/>
                    <a:p>
                      <a:pPr>
                        <a:buNone/>
                      </a:pPr>
                      <a:r>
                        <a:rPr lang="en-US"/>
                        <a:t>OPERATOR</a:t>
                      </a:r>
                    </a:p>
                  </a:txBody>
                  <a:tcPr/>
                </a:tc>
                <a:tc>
                  <a:txBody>
                    <a:bodyPr/>
                    <a:lstStyle/>
                    <a:p>
                      <a:pPr>
                        <a:buNone/>
                      </a:pPr>
                      <a:r>
                        <a:rPr lang="en-US"/>
                        <a:t>DESCRIPTION</a:t>
                      </a:r>
                    </a:p>
                  </a:txBody>
                  <a:tcPr/>
                </a:tc>
                <a:tc>
                  <a:txBody>
                    <a:bodyPr/>
                    <a:lstStyle/>
                    <a:p>
                      <a:pPr>
                        <a:buNone/>
                      </a:pPr>
                      <a:r>
                        <a:rPr lang="en-US"/>
                        <a:t>EXAMPLE</a:t>
                      </a:r>
                    </a:p>
                  </a:txBody>
                  <a:tcPr/>
                </a:tc>
                <a:extLst>
                  <a:ext uri="{0D108BD9-81ED-4DB2-BD59-A6C34878D82A}">
                    <a16:rowId xmlns:a16="http://schemas.microsoft.com/office/drawing/2014/main" val="10000"/>
                  </a:ext>
                </a:extLst>
              </a:tr>
              <a:tr h="953135">
                <a:tc>
                  <a:txBody>
                    <a:bodyPr/>
                    <a:lstStyle/>
                    <a:p>
                      <a:pPr>
                        <a:buNone/>
                      </a:pPr>
                      <a:r>
                        <a:rPr lang="en-US"/>
                        <a:t>    in</a:t>
                      </a:r>
                    </a:p>
                  </a:txBody>
                  <a:tcPr/>
                </a:tc>
                <a:tc>
                  <a:txBody>
                    <a:bodyPr/>
                    <a:lstStyle/>
                    <a:p>
                      <a:pPr>
                        <a:buNone/>
                      </a:pPr>
                      <a:r>
                        <a:rPr lang="en-US"/>
                        <a:t>Returns True if a sequence with the specified value is present in the object</a:t>
                      </a:r>
                    </a:p>
                  </a:txBody>
                  <a:tcPr/>
                </a:tc>
                <a:tc>
                  <a:txBody>
                    <a:bodyPr/>
                    <a:lstStyle/>
                    <a:p>
                      <a:pPr>
                        <a:buNone/>
                      </a:pPr>
                      <a:r>
                        <a:rPr lang="en-US"/>
                        <a:t>    a in b</a:t>
                      </a:r>
                    </a:p>
                  </a:txBody>
                  <a:tcPr/>
                </a:tc>
                <a:extLst>
                  <a:ext uri="{0D108BD9-81ED-4DB2-BD59-A6C34878D82A}">
                    <a16:rowId xmlns:a16="http://schemas.microsoft.com/office/drawing/2014/main" val="10001"/>
                  </a:ext>
                </a:extLst>
              </a:tr>
              <a:tr h="952500">
                <a:tc>
                  <a:txBody>
                    <a:bodyPr/>
                    <a:lstStyle/>
                    <a:p>
                      <a:pPr>
                        <a:buNone/>
                      </a:pPr>
                      <a:r>
                        <a:rPr lang="en-US"/>
                        <a:t>    not in</a:t>
                      </a:r>
                    </a:p>
                  </a:txBody>
                  <a:tcPr/>
                </a:tc>
                <a:tc>
                  <a:txBody>
                    <a:bodyPr/>
                    <a:lstStyle/>
                    <a:p>
                      <a:pPr>
                        <a:buNone/>
                      </a:pPr>
                      <a:r>
                        <a:rPr lang="en-US"/>
                        <a:t>Returns True if a sequence with the specified value is not present in the object</a:t>
                      </a:r>
                    </a:p>
                  </a:txBody>
                  <a:tcPr/>
                </a:tc>
                <a:tc>
                  <a:txBody>
                    <a:bodyPr/>
                    <a:lstStyle/>
                    <a:p>
                      <a:pPr>
                        <a:buNone/>
                      </a:pPr>
                      <a:r>
                        <a:rPr lang="en-US"/>
                        <a:t>    a not in b</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497205"/>
            <a:ext cx="9906000" cy="799465"/>
          </a:xfrm>
        </p:spPr>
        <p:txBody>
          <a:bodyPr/>
          <a:lstStyle/>
          <a:p>
            <a:r>
              <a:rPr lang="en-US" sz="3200" u="sng"/>
              <a:t>BITWISE OPERATOR</a:t>
            </a:r>
          </a:p>
        </p:txBody>
      </p:sp>
      <p:graphicFrame>
        <p:nvGraphicFramePr>
          <p:cNvPr id="4" name="Content Placeholder 3"/>
          <p:cNvGraphicFramePr>
            <a:graphicFrameLocks noGrp="1"/>
          </p:cNvGraphicFramePr>
          <p:nvPr>
            <p:ph idx="1"/>
          </p:nvPr>
        </p:nvGraphicFramePr>
        <p:xfrm>
          <a:off x="1141095" y="1296035"/>
          <a:ext cx="9906000" cy="513842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0000"/>
                    </a:ext>
                  </a:extLst>
                </a:gridCol>
                <a:gridCol w="3302000">
                  <a:extLst>
                    <a:ext uri="{9D8B030D-6E8A-4147-A177-3AD203B41FA5}">
                      <a16:colId xmlns:a16="http://schemas.microsoft.com/office/drawing/2014/main" val="20001"/>
                    </a:ext>
                  </a:extLst>
                </a:gridCol>
                <a:gridCol w="3302000">
                  <a:extLst>
                    <a:ext uri="{9D8B030D-6E8A-4147-A177-3AD203B41FA5}">
                      <a16:colId xmlns:a16="http://schemas.microsoft.com/office/drawing/2014/main" val="20002"/>
                    </a:ext>
                  </a:extLst>
                </a:gridCol>
              </a:tblGrid>
              <a:tr h="549910">
                <a:tc>
                  <a:txBody>
                    <a:bodyPr/>
                    <a:lstStyle/>
                    <a:p>
                      <a:pPr>
                        <a:buNone/>
                      </a:pPr>
                      <a:r>
                        <a:rPr lang="en-US"/>
                        <a:t>OPERATOR</a:t>
                      </a:r>
                    </a:p>
                  </a:txBody>
                  <a:tcPr/>
                </a:tc>
                <a:tc>
                  <a:txBody>
                    <a:bodyPr/>
                    <a:lstStyle/>
                    <a:p>
                      <a:pPr>
                        <a:buNone/>
                      </a:pPr>
                      <a:r>
                        <a:rPr lang="en-US"/>
                        <a:t>NAME</a:t>
                      </a:r>
                    </a:p>
                  </a:txBody>
                  <a:tcPr/>
                </a:tc>
                <a:tc>
                  <a:txBody>
                    <a:bodyPr/>
                    <a:lstStyle/>
                    <a:p>
                      <a:pPr>
                        <a:buNone/>
                      </a:pPr>
                      <a:r>
                        <a:rPr lang="en-US"/>
                        <a:t>DESCRIPTION</a:t>
                      </a:r>
                    </a:p>
                  </a:txBody>
                  <a:tcPr/>
                </a:tc>
                <a:extLst>
                  <a:ext uri="{0D108BD9-81ED-4DB2-BD59-A6C34878D82A}">
                    <a16:rowId xmlns:a16="http://schemas.microsoft.com/office/drawing/2014/main" val="10000"/>
                  </a:ext>
                </a:extLst>
              </a:tr>
              <a:tr h="922655">
                <a:tc>
                  <a:txBody>
                    <a:bodyPr/>
                    <a:lstStyle/>
                    <a:p>
                      <a:pPr>
                        <a:buNone/>
                      </a:pPr>
                      <a:r>
                        <a:rPr lang="en-US"/>
                        <a:t>    &amp;</a:t>
                      </a:r>
                    </a:p>
                  </a:txBody>
                  <a:tcPr/>
                </a:tc>
                <a:tc>
                  <a:txBody>
                    <a:bodyPr/>
                    <a:lstStyle/>
                    <a:p>
                      <a:pPr>
                        <a:buNone/>
                      </a:pPr>
                      <a:r>
                        <a:rPr lang="en-US"/>
                        <a:t>AND</a:t>
                      </a:r>
                    </a:p>
                  </a:txBody>
                  <a:tcPr/>
                </a:tc>
                <a:tc>
                  <a:txBody>
                    <a:bodyPr/>
                    <a:lstStyle/>
                    <a:p>
                      <a:pPr>
                        <a:buNone/>
                      </a:pPr>
                      <a:r>
                        <a:rPr lang="en-US"/>
                        <a:t>Sets each bit to 1 if both bits are 1</a:t>
                      </a:r>
                    </a:p>
                  </a:txBody>
                  <a:tcPr/>
                </a:tc>
                <a:extLst>
                  <a:ext uri="{0D108BD9-81ED-4DB2-BD59-A6C34878D82A}">
                    <a16:rowId xmlns:a16="http://schemas.microsoft.com/office/drawing/2014/main" val="10001"/>
                  </a:ext>
                </a:extLst>
              </a:tr>
              <a:tr h="641350">
                <a:tc>
                  <a:txBody>
                    <a:bodyPr/>
                    <a:lstStyle/>
                    <a:p>
                      <a:pPr>
                        <a:buNone/>
                      </a:pPr>
                      <a:r>
                        <a:rPr lang="en-US"/>
                        <a:t>    |</a:t>
                      </a:r>
                    </a:p>
                  </a:txBody>
                  <a:tcPr/>
                </a:tc>
                <a:tc>
                  <a:txBody>
                    <a:bodyPr/>
                    <a:lstStyle/>
                    <a:p>
                      <a:pPr>
                        <a:buNone/>
                      </a:pPr>
                      <a:r>
                        <a:rPr lang="en-US"/>
                        <a:t>OR</a:t>
                      </a:r>
                    </a:p>
                  </a:txBody>
                  <a:tcPr/>
                </a:tc>
                <a:tc>
                  <a:txBody>
                    <a:bodyPr/>
                    <a:lstStyle/>
                    <a:p>
                      <a:pPr>
                        <a:buNone/>
                      </a:pPr>
                      <a:r>
                        <a:rPr lang="en-US"/>
                        <a:t>Sets each bit to 1 if one of two bits is 1</a:t>
                      </a:r>
                    </a:p>
                  </a:txBody>
                  <a:tcPr/>
                </a:tc>
                <a:extLst>
                  <a:ext uri="{0D108BD9-81ED-4DB2-BD59-A6C34878D82A}">
                    <a16:rowId xmlns:a16="http://schemas.microsoft.com/office/drawing/2014/main" val="10002"/>
                  </a:ext>
                </a:extLst>
              </a:tr>
              <a:tr h="641350">
                <a:tc>
                  <a:txBody>
                    <a:bodyPr/>
                    <a:lstStyle/>
                    <a:p>
                      <a:pPr>
                        <a:buNone/>
                      </a:pPr>
                      <a:r>
                        <a:rPr lang="en-US"/>
                        <a:t>    ^</a:t>
                      </a:r>
                    </a:p>
                  </a:txBody>
                  <a:tcPr/>
                </a:tc>
                <a:tc>
                  <a:txBody>
                    <a:bodyPr/>
                    <a:lstStyle/>
                    <a:p>
                      <a:pPr>
                        <a:buNone/>
                      </a:pPr>
                      <a:r>
                        <a:rPr lang="en-US"/>
                        <a:t>XOR</a:t>
                      </a:r>
                    </a:p>
                  </a:txBody>
                  <a:tcPr/>
                </a:tc>
                <a:tc>
                  <a:txBody>
                    <a:bodyPr/>
                    <a:lstStyle/>
                    <a:p>
                      <a:pPr>
                        <a:buNone/>
                      </a:pPr>
                      <a:r>
                        <a:rPr lang="en-US"/>
                        <a:t>Sets each bit to 1 if only one of two bits is 1</a:t>
                      </a:r>
                    </a:p>
                  </a:txBody>
                  <a:tcPr/>
                </a:tc>
                <a:extLst>
                  <a:ext uri="{0D108BD9-81ED-4DB2-BD59-A6C34878D82A}">
                    <a16:rowId xmlns:a16="http://schemas.microsoft.com/office/drawing/2014/main" val="10003"/>
                  </a:ext>
                </a:extLst>
              </a:tr>
              <a:tr h="549910">
                <a:tc>
                  <a:txBody>
                    <a:bodyPr/>
                    <a:lstStyle/>
                    <a:p>
                      <a:pPr>
                        <a:buNone/>
                      </a:pPr>
                      <a:r>
                        <a:rPr lang="en-US"/>
                        <a:t>    ~</a:t>
                      </a:r>
                    </a:p>
                  </a:txBody>
                  <a:tcPr/>
                </a:tc>
                <a:tc>
                  <a:txBody>
                    <a:bodyPr/>
                    <a:lstStyle/>
                    <a:p>
                      <a:pPr>
                        <a:buNone/>
                      </a:pPr>
                      <a:r>
                        <a:rPr lang="en-US"/>
                        <a:t>NOT</a:t>
                      </a:r>
                    </a:p>
                  </a:txBody>
                  <a:tcPr/>
                </a:tc>
                <a:tc>
                  <a:txBody>
                    <a:bodyPr/>
                    <a:lstStyle/>
                    <a:p>
                      <a:pPr>
                        <a:buNone/>
                      </a:pPr>
                      <a:r>
                        <a:rPr lang="en-US"/>
                        <a:t>Inverts all the bits</a:t>
                      </a:r>
                    </a:p>
                  </a:txBody>
                  <a:tcPr/>
                </a:tc>
                <a:extLst>
                  <a:ext uri="{0D108BD9-81ED-4DB2-BD59-A6C34878D82A}">
                    <a16:rowId xmlns:a16="http://schemas.microsoft.com/office/drawing/2014/main" val="10004"/>
                  </a:ext>
                </a:extLst>
              </a:tr>
              <a:tr h="916940">
                <a:tc>
                  <a:txBody>
                    <a:bodyPr/>
                    <a:lstStyle/>
                    <a:p>
                      <a:pPr>
                        <a:buNone/>
                      </a:pPr>
                      <a:r>
                        <a:rPr lang="en-US"/>
                        <a:t>    &gt;&gt;</a:t>
                      </a:r>
                    </a:p>
                  </a:txBody>
                  <a:tcPr/>
                </a:tc>
                <a:tc>
                  <a:txBody>
                    <a:bodyPr/>
                    <a:lstStyle/>
                    <a:p>
                      <a:pPr>
                        <a:buNone/>
                      </a:pPr>
                      <a:r>
                        <a:rPr lang="en-US"/>
                        <a:t>Signed right shift</a:t>
                      </a:r>
                    </a:p>
                  </a:txBody>
                  <a:tcPr/>
                </a:tc>
                <a:tc>
                  <a:txBody>
                    <a:bodyPr/>
                    <a:lstStyle/>
                    <a:p>
                      <a:pPr>
                        <a:buNone/>
                      </a:pPr>
                      <a:r>
                        <a:rPr lang="en-US"/>
                        <a:t>Shift right by pushing copies of the leftmost bit in from the left, and let the rightmost bits fall off</a:t>
                      </a:r>
                    </a:p>
                  </a:txBody>
                  <a:tcPr/>
                </a:tc>
                <a:extLst>
                  <a:ext uri="{0D108BD9-81ED-4DB2-BD59-A6C34878D82A}">
                    <a16:rowId xmlns:a16="http://schemas.microsoft.com/office/drawing/2014/main" val="10005"/>
                  </a:ext>
                </a:extLst>
              </a:tr>
              <a:tr h="916305">
                <a:tc>
                  <a:txBody>
                    <a:bodyPr/>
                    <a:lstStyle/>
                    <a:p>
                      <a:pPr>
                        <a:buNone/>
                      </a:pPr>
                      <a:r>
                        <a:rPr lang="en-US"/>
                        <a:t>    &lt;&lt;</a:t>
                      </a:r>
                    </a:p>
                  </a:txBody>
                  <a:tcPr/>
                </a:tc>
                <a:tc>
                  <a:txBody>
                    <a:bodyPr/>
                    <a:lstStyle/>
                    <a:p>
                      <a:pPr>
                        <a:buNone/>
                      </a:pPr>
                      <a:r>
                        <a:rPr lang="en-US"/>
                        <a:t>Zero fill left shift</a:t>
                      </a:r>
                    </a:p>
                  </a:txBody>
                  <a:tcPr/>
                </a:tc>
                <a:tc>
                  <a:txBody>
                    <a:bodyPr/>
                    <a:lstStyle/>
                    <a:p>
                      <a:pPr>
                        <a:buNone/>
                      </a:pPr>
                      <a:r>
                        <a:rPr lang="en-US"/>
                        <a:t>Shift left by pushing zeros in from the right and let the leftmost bits fall off</a:t>
                      </a:r>
                    </a:p>
                  </a:txBody>
                  <a:tcPr/>
                </a:tc>
                <a:extLst>
                  <a:ext uri="{0D108BD9-81ED-4DB2-BD59-A6C34878D82A}">
                    <a16:rowId xmlns:a16="http://schemas.microsoft.com/office/drawing/2014/main" val="10006"/>
                  </a:ext>
                </a:extLst>
              </a:tr>
            </a:tbl>
          </a:graphicData>
        </a:graphic>
      </p:graphicFrame>
      <p:sp>
        <p:nvSpPr>
          <p:cNvPr id="5" name="Text Box 4"/>
          <p:cNvSpPr txBox="1"/>
          <p:nvPr/>
        </p:nvSpPr>
        <p:spPr>
          <a:xfrm>
            <a:off x="6061075" y="1424305"/>
            <a:ext cx="309880" cy="368300"/>
          </a:xfrm>
          <a:prstGeom prst="rect">
            <a:avLst/>
          </a:prstGeom>
          <a:noFill/>
        </p:spPr>
        <p:txBody>
          <a:bodyPr wrap="none" rtlCol="0">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455930"/>
            <a:ext cx="9906000" cy="725170"/>
          </a:xfrm>
        </p:spPr>
        <p:txBody>
          <a:bodyPr/>
          <a:lstStyle/>
          <a:p>
            <a:r>
              <a:rPr lang="en-US" u="sng"/>
              <a:t>LOOPS</a:t>
            </a:r>
          </a:p>
        </p:txBody>
      </p:sp>
      <p:sp>
        <p:nvSpPr>
          <p:cNvPr id="3" name="Content Placeholder 2"/>
          <p:cNvSpPr>
            <a:spLocks noGrp="1"/>
          </p:cNvSpPr>
          <p:nvPr>
            <p:ph idx="1"/>
          </p:nvPr>
        </p:nvSpPr>
        <p:spPr>
          <a:xfrm>
            <a:off x="1141095" y="1272540"/>
            <a:ext cx="9906000" cy="4518660"/>
          </a:xfrm>
        </p:spPr>
        <p:txBody>
          <a:bodyPr/>
          <a:lstStyle/>
          <a:p>
            <a:pPr marL="0" indent="0">
              <a:buNone/>
            </a:pPr>
            <a:r>
              <a:rPr lang="en-US"/>
              <a:t>A for loop is used for iterating over a sequence (that is either a list, a tuple, a dictionary, a set, or a string).</a:t>
            </a:r>
          </a:p>
          <a:p>
            <a:pPr marL="0" indent="0">
              <a:buNone/>
            </a:pPr>
            <a:r>
              <a:rPr lang="en-US" u="sng"/>
              <a:t>For eg.</a:t>
            </a:r>
          </a:p>
          <a:p>
            <a:pPr marL="0" indent="0">
              <a:buNone/>
            </a:pPr>
            <a:r>
              <a:rPr lang="en-US"/>
              <a:t>fruits = ["apple", "banana", "cherry"]</a:t>
            </a:r>
          </a:p>
          <a:p>
            <a:pPr marL="0" indent="0">
              <a:buNone/>
            </a:pPr>
            <a:r>
              <a:rPr lang="en-US"/>
              <a:t>for x in fruits:</a:t>
            </a:r>
          </a:p>
          <a:p>
            <a:pPr marL="0" indent="0">
              <a:buNone/>
            </a:pPr>
            <a:r>
              <a:rPr lang="en-US"/>
              <a:t>  print(x)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6A5C2A-301A-4588-9B48-4F2AF9E54FA4}"/>
              </a:ext>
            </a:extLst>
          </p:cNvPr>
          <p:cNvSpPr>
            <a:spLocks noGrp="1"/>
          </p:cNvSpPr>
          <p:nvPr>
            <p:ph idx="1"/>
          </p:nvPr>
        </p:nvSpPr>
        <p:spPr>
          <a:xfrm>
            <a:off x="926808" y="1558212"/>
            <a:ext cx="9905999" cy="2127380"/>
          </a:xfrm>
        </p:spPr>
        <p:txBody>
          <a:bodyPr>
            <a:normAutofit/>
          </a:bodyPr>
          <a:lstStyle/>
          <a:p>
            <a:r>
              <a:rPr lang="en-US" sz="2000" dirty="0"/>
              <a:t>NumPy is fundamental package for scientific computing in Python.</a:t>
            </a:r>
          </a:p>
          <a:p>
            <a:r>
              <a:rPr lang="en-US" sz="2000" dirty="0"/>
              <a:t>NumPy is a python library that provides a multidimensional array object , various derived objects.</a:t>
            </a:r>
          </a:p>
          <a:p>
            <a:r>
              <a:rPr lang="en-US" sz="2000" dirty="0"/>
              <a:t>NumPy working process is faster than list.</a:t>
            </a:r>
            <a:endParaRPr lang="en-IN" sz="2000" dirty="0"/>
          </a:p>
        </p:txBody>
      </p:sp>
      <p:sp>
        <p:nvSpPr>
          <p:cNvPr id="7" name="TextBox 6">
            <a:extLst>
              <a:ext uri="{FF2B5EF4-FFF2-40B4-BE49-F238E27FC236}">
                <a16:creationId xmlns:a16="http://schemas.microsoft.com/office/drawing/2014/main" id="{AB763C1E-F5C1-4D1F-A788-E56BB17C4109}"/>
              </a:ext>
            </a:extLst>
          </p:cNvPr>
          <p:cNvSpPr txBox="1"/>
          <p:nvPr/>
        </p:nvSpPr>
        <p:spPr>
          <a:xfrm flipH="1">
            <a:off x="1061409" y="3546276"/>
            <a:ext cx="7165910" cy="646331"/>
          </a:xfrm>
          <a:prstGeom prst="rect">
            <a:avLst/>
          </a:prstGeom>
          <a:noFill/>
        </p:spPr>
        <p:txBody>
          <a:bodyPr wrap="square" rtlCol="0">
            <a:spAutoFit/>
          </a:bodyPr>
          <a:lstStyle/>
          <a:p>
            <a:pPr algn="l"/>
            <a:r>
              <a:rPr lang="en-IN" sz="3600" dirty="0"/>
              <a:t>NumPy vs Python List</a:t>
            </a:r>
          </a:p>
        </p:txBody>
      </p:sp>
      <p:sp>
        <p:nvSpPr>
          <p:cNvPr id="9" name="TextBox 8">
            <a:extLst>
              <a:ext uri="{FF2B5EF4-FFF2-40B4-BE49-F238E27FC236}">
                <a16:creationId xmlns:a16="http://schemas.microsoft.com/office/drawing/2014/main" id="{663683DE-9A96-481F-84FB-A1E564DF314D}"/>
              </a:ext>
            </a:extLst>
          </p:cNvPr>
          <p:cNvSpPr txBox="1"/>
          <p:nvPr/>
        </p:nvSpPr>
        <p:spPr>
          <a:xfrm>
            <a:off x="1061409" y="795248"/>
            <a:ext cx="8854751" cy="646331"/>
          </a:xfrm>
          <a:prstGeom prst="rect">
            <a:avLst/>
          </a:prstGeom>
          <a:noFill/>
        </p:spPr>
        <p:txBody>
          <a:bodyPr wrap="square" rtlCol="0">
            <a:spAutoFit/>
          </a:bodyPr>
          <a:lstStyle/>
          <a:p>
            <a:r>
              <a:rPr lang="en-IN" sz="3600" dirty="0"/>
              <a:t>NumPy</a:t>
            </a:r>
          </a:p>
        </p:txBody>
      </p:sp>
      <p:sp>
        <p:nvSpPr>
          <p:cNvPr id="11" name="TextBox 10">
            <a:extLst>
              <a:ext uri="{FF2B5EF4-FFF2-40B4-BE49-F238E27FC236}">
                <a16:creationId xmlns:a16="http://schemas.microsoft.com/office/drawing/2014/main" id="{04CB12E7-51F1-4D31-977B-F7A800DFC6DC}"/>
              </a:ext>
            </a:extLst>
          </p:cNvPr>
          <p:cNvSpPr txBox="1"/>
          <p:nvPr/>
        </p:nvSpPr>
        <p:spPr>
          <a:xfrm>
            <a:off x="1061409" y="4350217"/>
            <a:ext cx="6101080" cy="1323439"/>
          </a:xfrm>
          <a:prstGeom prst="rect">
            <a:avLst/>
          </a:prstGeom>
          <a:noFill/>
        </p:spPr>
        <p:txBody>
          <a:bodyPr wrap="square">
            <a:spAutoFit/>
          </a:bodyPr>
          <a:lstStyle/>
          <a:p>
            <a:pPr marL="285750" indent="-285750">
              <a:buFont typeface="Arial" panose="020B0604020202020204" pitchFamily="34" charset="0"/>
              <a:buChar char="•"/>
            </a:pPr>
            <a:r>
              <a:rPr lang="en-US" sz="2000" dirty="0"/>
              <a:t>Advantages of using NumPy Arrays over Python lists:</a:t>
            </a:r>
          </a:p>
          <a:p>
            <a:r>
              <a:rPr lang="en-US" sz="2000" dirty="0"/>
              <a:t>    1. Consumes Less memory.</a:t>
            </a:r>
          </a:p>
          <a:p>
            <a:r>
              <a:rPr lang="en-US" sz="2000" dirty="0"/>
              <a:t>    2. fast as compare to the Python List.</a:t>
            </a:r>
          </a:p>
          <a:p>
            <a:r>
              <a:rPr lang="en-US" sz="2000" dirty="0"/>
              <a:t>    3. Convenient to use.</a:t>
            </a:r>
            <a:endParaRPr lang="en-IN" sz="2000" dirty="0"/>
          </a:p>
        </p:txBody>
      </p:sp>
    </p:spTree>
    <p:extLst>
      <p:ext uri="{BB962C8B-B14F-4D97-AF65-F5344CB8AC3E}">
        <p14:creationId xmlns:p14="http://schemas.microsoft.com/office/powerpoint/2010/main" val="33912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D0C6FA-9D99-4E2F-B5E1-D5DEC616B7EF}"/>
              </a:ext>
            </a:extLst>
          </p:cNvPr>
          <p:cNvSpPr txBox="1"/>
          <p:nvPr/>
        </p:nvSpPr>
        <p:spPr>
          <a:xfrm>
            <a:off x="1277620" y="714494"/>
            <a:ext cx="6101080" cy="646331"/>
          </a:xfrm>
          <a:prstGeom prst="rect">
            <a:avLst/>
          </a:prstGeom>
          <a:noFill/>
        </p:spPr>
        <p:txBody>
          <a:bodyPr wrap="square">
            <a:spAutoFit/>
          </a:bodyPr>
          <a:lstStyle/>
          <a:p>
            <a:pPr algn="l"/>
            <a:r>
              <a:rPr lang="en-IN" sz="3600" dirty="0"/>
              <a:t>NumPy</a:t>
            </a:r>
            <a:r>
              <a:rPr lang="en-IN" dirty="0"/>
              <a:t> </a:t>
            </a:r>
            <a:r>
              <a:rPr lang="en-IN" sz="3600" dirty="0"/>
              <a:t>Array</a:t>
            </a:r>
            <a:r>
              <a:rPr lang="en-IN" dirty="0"/>
              <a:t> </a:t>
            </a:r>
          </a:p>
        </p:txBody>
      </p:sp>
      <p:sp>
        <p:nvSpPr>
          <p:cNvPr id="6" name="TextBox 5">
            <a:extLst>
              <a:ext uri="{FF2B5EF4-FFF2-40B4-BE49-F238E27FC236}">
                <a16:creationId xmlns:a16="http://schemas.microsoft.com/office/drawing/2014/main" id="{F9FFCE89-223F-4EB9-B0DF-E63DF770FB2B}"/>
              </a:ext>
            </a:extLst>
          </p:cNvPr>
          <p:cNvSpPr txBox="1"/>
          <p:nvPr/>
        </p:nvSpPr>
        <p:spPr>
          <a:xfrm>
            <a:off x="1277620" y="1535837"/>
            <a:ext cx="10294620" cy="1631216"/>
          </a:xfrm>
          <a:prstGeom prst="rect">
            <a:avLst/>
          </a:prstGeom>
          <a:noFill/>
        </p:spPr>
        <p:txBody>
          <a:bodyPr wrap="square">
            <a:spAutoFit/>
          </a:bodyPr>
          <a:lstStyle/>
          <a:p>
            <a:pPr marL="285750" indent="-285750">
              <a:buFont typeface="Arial" panose="020B0604020202020204" pitchFamily="34" charset="0"/>
              <a:buChar char="•"/>
            </a:pPr>
            <a:r>
              <a:rPr lang="en-US" sz="2000" dirty="0"/>
              <a:t>An array is a grid of values and it contains information about the row data , how to locate an element and  how it interpret an element.</a:t>
            </a:r>
          </a:p>
          <a:p>
            <a:r>
              <a:rPr lang="en-US" sz="2000" dirty="0"/>
              <a:t>      1. One dimensional array</a:t>
            </a:r>
          </a:p>
          <a:p>
            <a:r>
              <a:rPr lang="en-US" sz="2000" dirty="0"/>
              <a:t>      2. Two dimensional array</a:t>
            </a:r>
          </a:p>
          <a:p>
            <a:r>
              <a:rPr lang="en-US" sz="2000" dirty="0"/>
              <a:t>      3. Three dimensional array  </a:t>
            </a:r>
            <a:endParaRPr lang="en-IN" sz="2000" dirty="0"/>
          </a:p>
        </p:txBody>
      </p:sp>
      <p:sp>
        <p:nvSpPr>
          <p:cNvPr id="8" name="TextBox 7">
            <a:extLst>
              <a:ext uri="{FF2B5EF4-FFF2-40B4-BE49-F238E27FC236}">
                <a16:creationId xmlns:a16="http://schemas.microsoft.com/office/drawing/2014/main" id="{7ED7FAA1-33A8-49D7-972F-9716D42DA3E7}"/>
              </a:ext>
            </a:extLst>
          </p:cNvPr>
          <p:cNvSpPr txBox="1"/>
          <p:nvPr/>
        </p:nvSpPr>
        <p:spPr>
          <a:xfrm>
            <a:off x="1277620" y="3342065"/>
            <a:ext cx="6101080" cy="646331"/>
          </a:xfrm>
          <a:prstGeom prst="rect">
            <a:avLst/>
          </a:prstGeom>
          <a:noFill/>
        </p:spPr>
        <p:txBody>
          <a:bodyPr wrap="square">
            <a:spAutoFit/>
          </a:bodyPr>
          <a:lstStyle/>
          <a:p>
            <a:pPr algn="l"/>
            <a:r>
              <a:rPr lang="en-US" sz="3600" dirty="0"/>
              <a:t>Importance of NumPy in python</a:t>
            </a:r>
          </a:p>
        </p:txBody>
      </p:sp>
      <p:sp>
        <p:nvSpPr>
          <p:cNvPr id="10" name="TextBox 9">
            <a:extLst>
              <a:ext uri="{FF2B5EF4-FFF2-40B4-BE49-F238E27FC236}">
                <a16:creationId xmlns:a16="http://schemas.microsoft.com/office/drawing/2014/main" id="{454E9E13-D890-4D91-951B-FDB30B56751D}"/>
              </a:ext>
            </a:extLst>
          </p:cNvPr>
          <p:cNvSpPr txBox="1"/>
          <p:nvPr/>
        </p:nvSpPr>
        <p:spPr>
          <a:xfrm>
            <a:off x="1192530" y="4163408"/>
            <a:ext cx="9806940" cy="1631216"/>
          </a:xfrm>
          <a:prstGeom prst="rect">
            <a:avLst/>
          </a:prstGeom>
          <a:noFill/>
        </p:spPr>
        <p:txBody>
          <a:bodyPr wrap="square">
            <a:spAutoFit/>
          </a:bodyPr>
          <a:lstStyle/>
          <a:p>
            <a:r>
              <a:rPr lang="en-IN" sz="2000" dirty="0"/>
              <a:t>1. Wide variety of mathematical operations on array.</a:t>
            </a:r>
          </a:p>
          <a:p>
            <a:r>
              <a:rPr lang="en-IN" sz="2000" dirty="0"/>
              <a:t>2. It supplies an enormous of high-level mathematical functions that operate on these array and matrices.</a:t>
            </a:r>
          </a:p>
          <a:p>
            <a:r>
              <a:rPr lang="en-IN" sz="2000" dirty="0"/>
              <a:t>3. Mathematical , Logical , shape , manipulation ,sorting , selecting, I/O discrete Fourier Transform, Basic linear Algebra, Basic statistical operation and much more.</a:t>
            </a:r>
          </a:p>
        </p:txBody>
      </p:sp>
    </p:spTree>
    <p:extLst>
      <p:ext uri="{BB962C8B-B14F-4D97-AF65-F5344CB8AC3E}">
        <p14:creationId xmlns:p14="http://schemas.microsoft.com/office/powerpoint/2010/main" val="1482472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BFD6F3-7272-4F1B-9CDC-088DA5A1D044}"/>
              </a:ext>
            </a:extLst>
          </p:cNvPr>
          <p:cNvSpPr txBox="1"/>
          <p:nvPr/>
        </p:nvSpPr>
        <p:spPr>
          <a:xfrm>
            <a:off x="1397000" y="1137920"/>
            <a:ext cx="4795520" cy="646331"/>
          </a:xfrm>
          <a:prstGeom prst="rect">
            <a:avLst/>
          </a:prstGeom>
          <a:noFill/>
        </p:spPr>
        <p:txBody>
          <a:bodyPr wrap="square" rtlCol="0">
            <a:spAutoFit/>
          </a:bodyPr>
          <a:lstStyle/>
          <a:p>
            <a:r>
              <a:rPr lang="en-IN" sz="3600" dirty="0"/>
              <a:t>Installing NumPy :  </a:t>
            </a:r>
          </a:p>
        </p:txBody>
      </p:sp>
      <p:sp>
        <p:nvSpPr>
          <p:cNvPr id="4" name="TextBox 3">
            <a:extLst>
              <a:ext uri="{FF2B5EF4-FFF2-40B4-BE49-F238E27FC236}">
                <a16:creationId xmlns:a16="http://schemas.microsoft.com/office/drawing/2014/main" id="{6F101FF4-E154-4884-9AA4-33BBDC5BEFBA}"/>
              </a:ext>
            </a:extLst>
          </p:cNvPr>
          <p:cNvSpPr txBox="1"/>
          <p:nvPr/>
        </p:nvSpPr>
        <p:spPr>
          <a:xfrm>
            <a:off x="3530600" y="2289591"/>
            <a:ext cx="367792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t>pip install </a:t>
            </a:r>
            <a:r>
              <a:rPr lang="en-IN" sz="2000" dirty="0" err="1"/>
              <a:t>numpy</a:t>
            </a:r>
            <a:endParaRPr lang="en-IN" sz="2000" dirty="0"/>
          </a:p>
        </p:txBody>
      </p:sp>
      <p:sp>
        <p:nvSpPr>
          <p:cNvPr id="6" name="TextBox 5">
            <a:extLst>
              <a:ext uri="{FF2B5EF4-FFF2-40B4-BE49-F238E27FC236}">
                <a16:creationId xmlns:a16="http://schemas.microsoft.com/office/drawing/2014/main" id="{F7C05C50-9376-4BF6-8AD2-E5CAEC4565E0}"/>
              </a:ext>
            </a:extLst>
          </p:cNvPr>
          <p:cNvSpPr txBox="1"/>
          <p:nvPr/>
        </p:nvSpPr>
        <p:spPr>
          <a:xfrm>
            <a:off x="1397000" y="3429000"/>
            <a:ext cx="3789680" cy="646331"/>
          </a:xfrm>
          <a:prstGeom prst="rect">
            <a:avLst/>
          </a:prstGeom>
          <a:noFill/>
        </p:spPr>
        <p:txBody>
          <a:bodyPr wrap="square" rtlCol="0">
            <a:spAutoFit/>
          </a:bodyPr>
          <a:lstStyle/>
          <a:p>
            <a:r>
              <a:rPr lang="en-IN" sz="3600" dirty="0"/>
              <a:t>Importing NumPy :</a:t>
            </a:r>
          </a:p>
        </p:txBody>
      </p:sp>
      <p:sp>
        <p:nvSpPr>
          <p:cNvPr id="8" name="TextBox 7">
            <a:extLst>
              <a:ext uri="{FF2B5EF4-FFF2-40B4-BE49-F238E27FC236}">
                <a16:creationId xmlns:a16="http://schemas.microsoft.com/office/drawing/2014/main" id="{3D90758E-8F30-4B35-8158-DCEC13F4A6B1}"/>
              </a:ext>
            </a:extLst>
          </p:cNvPr>
          <p:cNvSpPr txBox="1"/>
          <p:nvPr/>
        </p:nvSpPr>
        <p:spPr>
          <a:xfrm>
            <a:off x="3530600" y="4814630"/>
            <a:ext cx="306832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t>Import </a:t>
            </a:r>
            <a:r>
              <a:rPr lang="en-IN" sz="2000" dirty="0" err="1"/>
              <a:t>numpy</a:t>
            </a:r>
            <a:r>
              <a:rPr lang="en-IN" sz="2000" dirty="0"/>
              <a:t> as np</a:t>
            </a:r>
          </a:p>
        </p:txBody>
      </p:sp>
    </p:spTree>
    <p:extLst>
      <p:ext uri="{BB962C8B-B14F-4D97-AF65-F5344CB8AC3E}">
        <p14:creationId xmlns:p14="http://schemas.microsoft.com/office/powerpoint/2010/main" val="219730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654" y="723987"/>
            <a:ext cx="9905998" cy="1478570"/>
          </a:xfrm>
        </p:spPr>
        <p:txBody>
          <a:bodyPr>
            <a:normAutofit fontScale="90000"/>
          </a:bodyPr>
          <a:lstStyle/>
          <a:p>
            <a:pPr algn="ctr"/>
            <a:r>
              <a:rPr lang="en-US" dirty="0"/>
              <a:t>About company</a:t>
            </a:r>
            <a:br>
              <a:rPr lang="en-US" dirty="0"/>
            </a:br>
            <a:br>
              <a:rPr lang="en-US" dirty="0"/>
            </a:br>
            <a:endParaRPr lang="en-US" dirty="0"/>
          </a:p>
        </p:txBody>
      </p:sp>
      <p:sp>
        <p:nvSpPr>
          <p:cNvPr id="3" name="Content Placeholder 2"/>
          <p:cNvSpPr>
            <a:spLocks noGrp="1"/>
          </p:cNvSpPr>
          <p:nvPr>
            <p:ph idx="1"/>
          </p:nvPr>
        </p:nvSpPr>
        <p:spPr>
          <a:xfrm>
            <a:off x="1141411" y="3296311"/>
            <a:ext cx="9905999" cy="2063145"/>
          </a:xfrm>
        </p:spPr>
        <p:txBody>
          <a:bodyPr>
            <a:normAutofit fontScale="92500" lnSpcReduction="20000"/>
          </a:bodyPr>
          <a:lstStyle/>
          <a:p>
            <a:r>
              <a:rPr lang="en-US" dirty="0"/>
              <a:t>ShapeMySkills Pvt. Ltd. is one of the Best Training Institute in Noida, Delhi NCR</a:t>
            </a:r>
          </a:p>
          <a:p>
            <a:r>
              <a:rPr lang="en-US" b="0" i="0" dirty="0">
                <a:effectLst/>
              </a:rPr>
              <a:t>In Numerous leading technologies such as Python, </a:t>
            </a:r>
            <a:r>
              <a:rPr lang="en-US" b="1" dirty="0"/>
              <a:t>Machine Learnin</a:t>
            </a:r>
            <a:r>
              <a:rPr lang="en-US" b="1" i="0" u="none" strike="noStrike" dirty="0">
                <a:effectLst/>
              </a:rPr>
              <a:t>g</a:t>
            </a:r>
            <a:r>
              <a:rPr lang="en-US" b="1" i="0" dirty="0">
                <a:effectLst/>
              </a:rPr>
              <a:t>,</a:t>
            </a:r>
            <a:r>
              <a:rPr lang="en-US" b="0" i="0" dirty="0">
                <a:effectLst/>
              </a:rPr>
              <a:t> Deep Learning, Digital Marketing, </a:t>
            </a:r>
            <a:r>
              <a:rPr lang="en-US" i="0" dirty="0">
                <a:effectLst/>
              </a:rPr>
              <a:t>PLC/SCADA</a:t>
            </a:r>
            <a:r>
              <a:rPr lang="en-US" dirty="0"/>
              <a:t>, </a:t>
            </a:r>
            <a:r>
              <a:rPr lang="en-US" b="0" i="0" dirty="0">
                <a:effectLst/>
              </a:rPr>
              <a:t>VLSI, PHP &amp; many more, the company offers specialized training programs</a:t>
            </a:r>
          </a:p>
          <a:p>
            <a:r>
              <a:rPr lang="en-US" dirty="0"/>
              <a:t>For more details you can visit :- </a:t>
            </a:r>
            <a:r>
              <a:rPr lang="en-US" dirty="0">
                <a:hlinkClick r:id="rId2"/>
              </a:rPr>
              <a:t>ShapeMySkills Pvt. Ltd.</a:t>
            </a:r>
            <a:endParaRPr lang="en-US" b="0" i="0" dirty="0">
              <a:effectLst/>
            </a:endParaRPr>
          </a:p>
          <a:p>
            <a:endParaRPr lang="en-US" dirty="0"/>
          </a:p>
        </p:txBody>
      </p:sp>
      <p:pic>
        <p:nvPicPr>
          <p:cNvPr id="5" name="Picture 4"/>
          <p:cNvPicPr>
            <a:picLocks noChangeAspect="1"/>
          </p:cNvPicPr>
          <p:nvPr/>
        </p:nvPicPr>
        <p:blipFill>
          <a:blip r:embed="rId3"/>
          <a:stretch>
            <a:fillRect/>
          </a:stretch>
        </p:blipFill>
        <p:spPr>
          <a:xfrm>
            <a:off x="4859916" y="1463272"/>
            <a:ext cx="2468991" cy="12344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3CECC4-41BB-4478-9F33-A021B107DC09}"/>
              </a:ext>
            </a:extLst>
          </p:cNvPr>
          <p:cNvSpPr txBox="1"/>
          <p:nvPr/>
        </p:nvSpPr>
        <p:spPr>
          <a:xfrm flipH="1">
            <a:off x="1234438" y="589280"/>
            <a:ext cx="6802121" cy="646331"/>
          </a:xfrm>
          <a:prstGeom prst="rect">
            <a:avLst/>
          </a:prstGeom>
          <a:noFill/>
        </p:spPr>
        <p:txBody>
          <a:bodyPr wrap="square" rtlCol="0">
            <a:spAutoFit/>
          </a:bodyPr>
          <a:lstStyle/>
          <a:p>
            <a:pPr algn="l"/>
            <a:r>
              <a:rPr lang="en-IN" sz="3600" dirty="0"/>
              <a:t>Creating NumPy Arrays</a:t>
            </a:r>
          </a:p>
        </p:txBody>
      </p:sp>
      <p:sp>
        <p:nvSpPr>
          <p:cNvPr id="3" name="TextBox 2">
            <a:extLst>
              <a:ext uri="{FF2B5EF4-FFF2-40B4-BE49-F238E27FC236}">
                <a16:creationId xmlns:a16="http://schemas.microsoft.com/office/drawing/2014/main" id="{ED7D2A7F-72C0-4CCD-BFF6-AA8B714491A6}"/>
              </a:ext>
            </a:extLst>
          </p:cNvPr>
          <p:cNvSpPr txBox="1"/>
          <p:nvPr/>
        </p:nvSpPr>
        <p:spPr>
          <a:xfrm>
            <a:off x="1234438" y="1381760"/>
            <a:ext cx="5506721" cy="1631216"/>
          </a:xfrm>
          <a:prstGeom prst="rect">
            <a:avLst/>
          </a:prstGeom>
          <a:noFill/>
        </p:spPr>
        <p:txBody>
          <a:bodyPr wrap="square" rtlCol="0">
            <a:spAutoFit/>
          </a:bodyPr>
          <a:lstStyle/>
          <a:p>
            <a:r>
              <a:rPr lang="en-IN" sz="2000" dirty="0"/>
              <a:t>import </a:t>
            </a:r>
            <a:r>
              <a:rPr lang="en-IN" sz="2000" dirty="0" err="1"/>
              <a:t>numpy</a:t>
            </a:r>
            <a:r>
              <a:rPr lang="en-IN" sz="2000" dirty="0"/>
              <a:t> as np</a:t>
            </a:r>
          </a:p>
          <a:p>
            <a:r>
              <a:rPr lang="en-IN" sz="2000" dirty="0"/>
              <a:t>x = [1,2,3,4,5]</a:t>
            </a:r>
          </a:p>
          <a:p>
            <a:r>
              <a:rPr lang="en-IN" sz="2000" dirty="0"/>
              <a:t>b = </a:t>
            </a:r>
            <a:r>
              <a:rPr lang="en-IN" sz="2000" dirty="0" err="1"/>
              <a:t>np.array</a:t>
            </a:r>
            <a:r>
              <a:rPr lang="en-IN" sz="2000" dirty="0"/>
              <a:t>(x)</a:t>
            </a:r>
          </a:p>
          <a:p>
            <a:r>
              <a:rPr lang="en-IN" sz="2000" dirty="0"/>
              <a:t>print(b)</a:t>
            </a:r>
          </a:p>
          <a:p>
            <a:r>
              <a:rPr lang="en-IN" sz="2000" dirty="0"/>
              <a:t>print(type(b))</a:t>
            </a:r>
          </a:p>
        </p:txBody>
      </p:sp>
      <p:sp>
        <p:nvSpPr>
          <p:cNvPr id="4" name="Rectangle 1">
            <a:extLst>
              <a:ext uri="{FF2B5EF4-FFF2-40B4-BE49-F238E27FC236}">
                <a16:creationId xmlns:a16="http://schemas.microsoft.com/office/drawing/2014/main" id="{C6333A50-9649-4C31-874C-1CC73D5CD653}"/>
              </a:ext>
            </a:extLst>
          </p:cNvPr>
          <p:cNvSpPr>
            <a:spLocks noChangeArrowheads="1"/>
          </p:cNvSpPr>
          <p:nvPr/>
        </p:nvSpPr>
        <p:spPr bwMode="auto">
          <a:xfrm>
            <a:off x="1229360" y="3400690"/>
            <a:ext cx="4866640"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Output :[1 2 3 4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&lt;class '</a:t>
            </a:r>
            <a:r>
              <a:rPr kumimoji="0" lang="en-US" altLang="en-US" sz="2000" b="0" i="0" u="none" strike="noStrike" cap="none" normalizeH="0" baseline="0" dirty="0" err="1">
                <a:ln>
                  <a:noFill/>
                </a:ln>
                <a:solidFill>
                  <a:srgbClr val="000000"/>
                </a:solidFill>
                <a:effectLst/>
                <a:latin typeface="Courier New" panose="02070309020205020404" pitchFamily="49" charset="0"/>
              </a:rPr>
              <a:t>numpy.ndarray</a:t>
            </a:r>
            <a:r>
              <a:rPr kumimoji="0" lang="en-US" altLang="en-US" sz="2000" b="0" i="0" u="none" strike="noStrike" cap="none" normalizeH="0" baseline="0" dirty="0">
                <a:ln>
                  <a:noFill/>
                </a:ln>
                <a:solidFill>
                  <a:srgbClr val="000000"/>
                </a:solidFill>
                <a:effectLst/>
                <a:latin typeface="Courier New" panose="02070309020205020404" pitchFamily="49" charset="0"/>
              </a:rPr>
              <a:t>'&gt;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D7D5209-DF96-4F00-8C19-4F74247ECF6F}"/>
              </a:ext>
            </a:extLst>
          </p:cNvPr>
          <p:cNvSpPr txBox="1"/>
          <p:nvPr/>
        </p:nvSpPr>
        <p:spPr>
          <a:xfrm>
            <a:off x="1234438" y="4418667"/>
            <a:ext cx="9728202" cy="707886"/>
          </a:xfrm>
          <a:prstGeom prst="rect">
            <a:avLst/>
          </a:prstGeom>
          <a:noFill/>
        </p:spPr>
        <p:txBody>
          <a:bodyPr wrap="square">
            <a:spAutoFit/>
          </a:bodyPr>
          <a:lstStyle/>
          <a:p>
            <a:r>
              <a:rPr lang="en-US" sz="2000" dirty="0"/>
              <a:t>b = </a:t>
            </a:r>
            <a:r>
              <a:rPr lang="en-US" sz="2000" dirty="0" err="1"/>
              <a:t>np.array</a:t>
            </a:r>
            <a:r>
              <a:rPr lang="en-US" sz="2000" dirty="0"/>
              <a:t>( [1,2,3,4,5])    # if we use only b instead of print(b) then it also shows its type. </a:t>
            </a:r>
          </a:p>
          <a:p>
            <a:r>
              <a:rPr lang="en-US" sz="2000" dirty="0"/>
              <a:t>b</a:t>
            </a:r>
            <a:endParaRPr lang="en-IN" sz="2000" dirty="0"/>
          </a:p>
        </p:txBody>
      </p:sp>
      <p:sp>
        <p:nvSpPr>
          <p:cNvPr id="7" name="Rectangle 2">
            <a:extLst>
              <a:ext uri="{FF2B5EF4-FFF2-40B4-BE49-F238E27FC236}">
                <a16:creationId xmlns:a16="http://schemas.microsoft.com/office/drawing/2014/main" id="{57830162-78BA-4A58-AAC7-94A806105A03}"/>
              </a:ext>
            </a:extLst>
          </p:cNvPr>
          <p:cNvSpPr>
            <a:spLocks noChangeArrowheads="1"/>
          </p:cNvSpPr>
          <p:nvPr/>
        </p:nvSpPr>
        <p:spPr bwMode="auto">
          <a:xfrm>
            <a:off x="1229360" y="5393392"/>
            <a:ext cx="504952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rPr>
              <a:t>O</a:t>
            </a:r>
            <a:r>
              <a:rPr kumimoji="0" lang="en-US" altLang="en-US" sz="2000" b="0" i="0" u="none" strike="noStrike" cap="none" normalizeH="0" baseline="0" dirty="0">
                <a:ln>
                  <a:noFill/>
                </a:ln>
                <a:solidFill>
                  <a:srgbClr val="000000"/>
                </a:solidFill>
                <a:effectLst/>
                <a:latin typeface="Courier New" panose="02070309020205020404" pitchFamily="49" charset="0"/>
              </a:rPr>
              <a:t>utput : array([1, 2, 3, 4, 5])</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142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88B7B9-0E3E-4FBA-8C7F-7E0BB945AC11}"/>
              </a:ext>
            </a:extLst>
          </p:cNvPr>
          <p:cNvSpPr txBox="1"/>
          <p:nvPr/>
        </p:nvSpPr>
        <p:spPr>
          <a:xfrm>
            <a:off x="1070610" y="413435"/>
            <a:ext cx="6101080" cy="646331"/>
          </a:xfrm>
          <a:prstGeom prst="rect">
            <a:avLst/>
          </a:prstGeom>
          <a:noFill/>
        </p:spPr>
        <p:txBody>
          <a:bodyPr wrap="square">
            <a:spAutoFit/>
          </a:bodyPr>
          <a:lstStyle/>
          <a:p>
            <a:pPr algn="l"/>
            <a:r>
              <a:rPr lang="en-IN" sz="3600" dirty="0"/>
              <a:t>One Dimensional Array:</a:t>
            </a:r>
          </a:p>
        </p:txBody>
      </p:sp>
      <p:sp>
        <p:nvSpPr>
          <p:cNvPr id="5" name="TextBox 4">
            <a:extLst>
              <a:ext uri="{FF2B5EF4-FFF2-40B4-BE49-F238E27FC236}">
                <a16:creationId xmlns:a16="http://schemas.microsoft.com/office/drawing/2014/main" id="{948564A4-8C2E-4CA5-B5A3-35F56C35F3EE}"/>
              </a:ext>
            </a:extLst>
          </p:cNvPr>
          <p:cNvSpPr txBox="1"/>
          <p:nvPr/>
        </p:nvSpPr>
        <p:spPr>
          <a:xfrm>
            <a:off x="1070610" y="1059766"/>
            <a:ext cx="6101080" cy="1323439"/>
          </a:xfrm>
          <a:prstGeom prst="rect">
            <a:avLst/>
          </a:prstGeom>
          <a:noFill/>
        </p:spPr>
        <p:txBody>
          <a:bodyPr wrap="square">
            <a:spAutoFit/>
          </a:bodyPr>
          <a:lstStyle/>
          <a:p>
            <a:r>
              <a:rPr lang="pt-BR" sz="2000" dirty="0"/>
              <a:t>ar1 = np.array( [1,2,3,4,5])</a:t>
            </a:r>
          </a:p>
          <a:p>
            <a:r>
              <a:rPr lang="pt-BR" sz="2000" dirty="0"/>
              <a:t>print(ar1)</a:t>
            </a:r>
          </a:p>
          <a:p>
            <a:r>
              <a:rPr lang="pt-BR" sz="2000" dirty="0"/>
              <a:t>print(type(ar1))</a:t>
            </a:r>
          </a:p>
          <a:p>
            <a:r>
              <a:rPr lang="pt-BR" sz="2000" dirty="0"/>
              <a:t>print(ar1.ndim)</a:t>
            </a:r>
            <a:endParaRPr lang="en-IN" sz="2000" dirty="0"/>
          </a:p>
        </p:txBody>
      </p:sp>
      <p:sp>
        <p:nvSpPr>
          <p:cNvPr id="6" name="Rectangle 1">
            <a:extLst>
              <a:ext uri="{FF2B5EF4-FFF2-40B4-BE49-F238E27FC236}">
                <a16:creationId xmlns:a16="http://schemas.microsoft.com/office/drawing/2014/main" id="{E987A902-3AD1-4E3D-BBEC-E7D7B2C5C4C4}"/>
              </a:ext>
            </a:extLst>
          </p:cNvPr>
          <p:cNvSpPr>
            <a:spLocks noChangeArrowheads="1"/>
          </p:cNvSpPr>
          <p:nvPr/>
        </p:nvSpPr>
        <p:spPr bwMode="auto">
          <a:xfrm>
            <a:off x="1070610" y="2505670"/>
            <a:ext cx="483362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Output : [1 2 3 4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&lt;class '</a:t>
            </a:r>
            <a:r>
              <a:rPr kumimoji="0" lang="en-US" altLang="en-US" sz="2000" b="0" i="0" u="none" strike="noStrike" cap="none" normalizeH="0" baseline="0" dirty="0" err="1">
                <a:ln>
                  <a:noFill/>
                </a:ln>
                <a:solidFill>
                  <a:srgbClr val="000000"/>
                </a:solidFill>
                <a:effectLst/>
                <a:latin typeface="Courier New" panose="02070309020205020404" pitchFamily="49" charset="0"/>
              </a:rPr>
              <a:t>numpy.ndarray</a:t>
            </a:r>
            <a:r>
              <a:rPr kumimoji="0" lang="en-US" altLang="en-US" sz="2000" b="0" i="0" u="none" strike="noStrike" cap="none" normalizeH="0" baseline="0" dirty="0">
                <a:ln>
                  <a:noFill/>
                </a:ln>
                <a:solidFill>
                  <a:srgbClr val="000000"/>
                </a:solidFill>
                <a:effectLst/>
                <a:latin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1</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3F0A1B9-907E-4C1D-944D-F2C273EF6FB2}"/>
              </a:ext>
            </a:extLst>
          </p:cNvPr>
          <p:cNvSpPr txBox="1"/>
          <p:nvPr/>
        </p:nvSpPr>
        <p:spPr>
          <a:xfrm>
            <a:off x="1070610" y="3536225"/>
            <a:ext cx="6101080" cy="646331"/>
          </a:xfrm>
          <a:prstGeom prst="rect">
            <a:avLst/>
          </a:prstGeom>
          <a:noFill/>
        </p:spPr>
        <p:txBody>
          <a:bodyPr wrap="square">
            <a:spAutoFit/>
          </a:bodyPr>
          <a:lstStyle/>
          <a:p>
            <a:pPr algn="l"/>
            <a:r>
              <a:rPr lang="en-IN" sz="3600" dirty="0"/>
              <a:t>Two Dimensional Array:</a:t>
            </a:r>
          </a:p>
        </p:txBody>
      </p:sp>
      <p:sp>
        <p:nvSpPr>
          <p:cNvPr id="10" name="TextBox 9">
            <a:extLst>
              <a:ext uri="{FF2B5EF4-FFF2-40B4-BE49-F238E27FC236}">
                <a16:creationId xmlns:a16="http://schemas.microsoft.com/office/drawing/2014/main" id="{BC935F3D-89EC-407F-8F0E-C8EC30F5BCC6}"/>
              </a:ext>
            </a:extLst>
          </p:cNvPr>
          <p:cNvSpPr txBox="1"/>
          <p:nvPr/>
        </p:nvSpPr>
        <p:spPr>
          <a:xfrm>
            <a:off x="1070610" y="4174657"/>
            <a:ext cx="10308590" cy="1323439"/>
          </a:xfrm>
          <a:prstGeom prst="rect">
            <a:avLst/>
          </a:prstGeom>
          <a:noFill/>
        </p:spPr>
        <p:txBody>
          <a:bodyPr wrap="square">
            <a:spAutoFit/>
          </a:bodyPr>
          <a:lstStyle/>
          <a:p>
            <a:r>
              <a:rPr lang="en-US" sz="2000" dirty="0"/>
              <a:t>ar2 = </a:t>
            </a:r>
            <a:r>
              <a:rPr lang="en-US" sz="2000" dirty="0" err="1"/>
              <a:t>np.array</a:t>
            </a:r>
            <a:r>
              <a:rPr lang="en-US" sz="2000" dirty="0"/>
              <a:t>( [[1,2,3,4],[1,2,3,4]])   # Number of elements should be same in the list.</a:t>
            </a:r>
          </a:p>
          <a:p>
            <a:r>
              <a:rPr lang="en-US" sz="2000" dirty="0"/>
              <a:t>print(ar2)</a:t>
            </a:r>
          </a:p>
          <a:p>
            <a:r>
              <a:rPr lang="en-US" sz="2000" dirty="0"/>
              <a:t>print(type(ar2))</a:t>
            </a:r>
          </a:p>
          <a:p>
            <a:r>
              <a:rPr lang="en-US" sz="2000" dirty="0"/>
              <a:t>print(ar2.ndim)</a:t>
            </a:r>
            <a:endParaRPr lang="en-IN" sz="2000" dirty="0"/>
          </a:p>
        </p:txBody>
      </p:sp>
      <p:sp>
        <p:nvSpPr>
          <p:cNvPr id="11" name="Rectangle 2">
            <a:extLst>
              <a:ext uri="{FF2B5EF4-FFF2-40B4-BE49-F238E27FC236}">
                <a16:creationId xmlns:a16="http://schemas.microsoft.com/office/drawing/2014/main" id="{83B95FBF-C9DE-48F6-90C6-94C74044F882}"/>
              </a:ext>
            </a:extLst>
          </p:cNvPr>
          <p:cNvSpPr>
            <a:spLocks noChangeArrowheads="1"/>
          </p:cNvSpPr>
          <p:nvPr/>
        </p:nvSpPr>
        <p:spPr bwMode="auto">
          <a:xfrm>
            <a:off x="1070610" y="5520975"/>
            <a:ext cx="4828540"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Output : [[1 2 3 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rPr>
              <a:t> [1 2 3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&lt;class '</a:t>
            </a:r>
            <a:r>
              <a:rPr kumimoji="0" lang="en-US" altLang="en-US" sz="2000" b="0" i="0" u="none" strike="noStrike" cap="none" normalizeH="0" baseline="0" dirty="0" err="1">
                <a:ln>
                  <a:noFill/>
                </a:ln>
                <a:solidFill>
                  <a:srgbClr val="000000"/>
                </a:solidFill>
                <a:effectLst/>
                <a:latin typeface="Courier New" panose="02070309020205020404" pitchFamily="49" charset="0"/>
              </a:rPr>
              <a:t>numpy.ndarray</a:t>
            </a:r>
            <a:r>
              <a:rPr kumimoji="0" lang="en-US" altLang="en-US" sz="2000" b="0" i="0" u="none" strike="noStrike" cap="none" normalizeH="0" baseline="0" dirty="0">
                <a:ln>
                  <a:noFill/>
                </a:ln>
                <a:solidFill>
                  <a:srgbClr val="000000"/>
                </a:solidFill>
                <a:effectLst/>
                <a:latin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2</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2385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CE023A-DC82-45D0-B3AE-2F4BD58AA8EC}"/>
              </a:ext>
            </a:extLst>
          </p:cNvPr>
          <p:cNvSpPr txBox="1"/>
          <p:nvPr/>
        </p:nvSpPr>
        <p:spPr>
          <a:xfrm>
            <a:off x="1170940" y="419854"/>
            <a:ext cx="6101080" cy="646331"/>
          </a:xfrm>
          <a:prstGeom prst="rect">
            <a:avLst/>
          </a:prstGeom>
          <a:noFill/>
        </p:spPr>
        <p:txBody>
          <a:bodyPr wrap="square">
            <a:spAutoFit/>
          </a:bodyPr>
          <a:lstStyle/>
          <a:p>
            <a:pPr algn="l"/>
            <a:r>
              <a:rPr lang="en-IN" sz="3600" dirty="0"/>
              <a:t>Three Dimensional Array</a:t>
            </a:r>
          </a:p>
        </p:txBody>
      </p:sp>
      <p:sp>
        <p:nvSpPr>
          <p:cNvPr id="5" name="TextBox 4">
            <a:extLst>
              <a:ext uri="{FF2B5EF4-FFF2-40B4-BE49-F238E27FC236}">
                <a16:creationId xmlns:a16="http://schemas.microsoft.com/office/drawing/2014/main" id="{A7EBC509-3D45-47AB-A957-31C0825A7F67}"/>
              </a:ext>
            </a:extLst>
          </p:cNvPr>
          <p:cNvSpPr txBox="1"/>
          <p:nvPr/>
        </p:nvSpPr>
        <p:spPr>
          <a:xfrm>
            <a:off x="1170940" y="1066185"/>
            <a:ext cx="6101080" cy="1015663"/>
          </a:xfrm>
          <a:prstGeom prst="rect">
            <a:avLst/>
          </a:prstGeom>
          <a:noFill/>
        </p:spPr>
        <p:txBody>
          <a:bodyPr wrap="square">
            <a:spAutoFit/>
          </a:bodyPr>
          <a:lstStyle/>
          <a:p>
            <a:r>
              <a:rPr lang="pt-BR" sz="2000" dirty="0"/>
              <a:t>ar3 = np.array( [[[1,2,3,4],[1,2,3,4]]])</a:t>
            </a:r>
          </a:p>
          <a:p>
            <a:r>
              <a:rPr lang="pt-BR" sz="2000" dirty="0"/>
              <a:t>print(ar3)</a:t>
            </a:r>
          </a:p>
          <a:p>
            <a:r>
              <a:rPr lang="pt-BR" sz="2000" dirty="0"/>
              <a:t>print(type(ar3))</a:t>
            </a:r>
          </a:p>
        </p:txBody>
      </p:sp>
      <p:sp>
        <p:nvSpPr>
          <p:cNvPr id="6" name="Rectangle 1">
            <a:extLst>
              <a:ext uri="{FF2B5EF4-FFF2-40B4-BE49-F238E27FC236}">
                <a16:creationId xmlns:a16="http://schemas.microsoft.com/office/drawing/2014/main" id="{7872755F-1698-458E-B942-D94B1C4C6DDD}"/>
              </a:ext>
            </a:extLst>
          </p:cNvPr>
          <p:cNvSpPr>
            <a:spLocks noChangeArrowheads="1"/>
          </p:cNvSpPr>
          <p:nvPr/>
        </p:nvSpPr>
        <p:spPr bwMode="auto">
          <a:xfrm>
            <a:off x="1170940" y="2351782"/>
            <a:ext cx="9683115"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Output : [[[1 2 3 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rPr>
              <a:t>[1 2 3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&lt;class '</a:t>
            </a:r>
            <a:r>
              <a:rPr kumimoji="0" lang="en-US" altLang="en-US" sz="2000" b="0" i="0" u="none" strike="noStrike" cap="none" normalizeH="0" baseline="0" dirty="0" err="1">
                <a:ln>
                  <a:noFill/>
                </a:ln>
                <a:solidFill>
                  <a:srgbClr val="000000"/>
                </a:solidFill>
                <a:effectLst/>
                <a:latin typeface="Courier New" panose="02070309020205020404" pitchFamily="49" charset="0"/>
              </a:rPr>
              <a:t>numpy.ndarray</a:t>
            </a:r>
            <a:r>
              <a:rPr kumimoji="0" lang="en-US" altLang="en-US" sz="2000" b="0" i="0" u="none" strike="noStrike" cap="none" normalizeH="0" baseline="0" dirty="0">
                <a:ln>
                  <a:noFill/>
                </a:ln>
                <a:solidFill>
                  <a:srgbClr val="000000"/>
                </a:solidFill>
                <a:effectLst/>
                <a:latin typeface="Courier New" panose="02070309020205020404" pitchFamily="49" charset="0"/>
              </a:rPr>
              <a:t>’&gt;</a:t>
            </a:r>
          </a:p>
        </p:txBody>
      </p:sp>
      <p:sp>
        <p:nvSpPr>
          <p:cNvPr id="10" name="TextBox 9">
            <a:extLst>
              <a:ext uri="{FF2B5EF4-FFF2-40B4-BE49-F238E27FC236}">
                <a16:creationId xmlns:a16="http://schemas.microsoft.com/office/drawing/2014/main" id="{2FD6CF55-F533-41AD-9FAC-593720E5248F}"/>
              </a:ext>
            </a:extLst>
          </p:cNvPr>
          <p:cNvSpPr txBox="1"/>
          <p:nvPr/>
        </p:nvSpPr>
        <p:spPr>
          <a:xfrm>
            <a:off x="1170940" y="3468102"/>
            <a:ext cx="6101080" cy="646331"/>
          </a:xfrm>
          <a:prstGeom prst="rect">
            <a:avLst/>
          </a:prstGeom>
          <a:noFill/>
        </p:spPr>
        <p:txBody>
          <a:bodyPr wrap="square">
            <a:spAutoFit/>
          </a:bodyPr>
          <a:lstStyle/>
          <a:p>
            <a:pPr algn="l"/>
            <a:r>
              <a:rPr lang="en-IN" sz="3600" dirty="0"/>
              <a:t>Multidimensional array</a:t>
            </a:r>
          </a:p>
        </p:txBody>
      </p:sp>
      <p:sp>
        <p:nvSpPr>
          <p:cNvPr id="12" name="TextBox 11">
            <a:extLst>
              <a:ext uri="{FF2B5EF4-FFF2-40B4-BE49-F238E27FC236}">
                <a16:creationId xmlns:a16="http://schemas.microsoft.com/office/drawing/2014/main" id="{0028B1F0-48D9-4E62-9094-01EF7FF66565}"/>
              </a:ext>
            </a:extLst>
          </p:cNvPr>
          <p:cNvSpPr txBox="1"/>
          <p:nvPr/>
        </p:nvSpPr>
        <p:spPr>
          <a:xfrm>
            <a:off x="1170940" y="4307423"/>
            <a:ext cx="6101080" cy="1323439"/>
          </a:xfrm>
          <a:prstGeom prst="rect">
            <a:avLst/>
          </a:prstGeom>
          <a:noFill/>
        </p:spPr>
        <p:txBody>
          <a:bodyPr wrap="square">
            <a:spAutoFit/>
          </a:bodyPr>
          <a:lstStyle/>
          <a:p>
            <a:r>
              <a:rPr lang="en-IN" sz="2000" dirty="0" err="1"/>
              <a:t>arn</a:t>
            </a:r>
            <a:r>
              <a:rPr lang="en-IN" sz="2000" dirty="0"/>
              <a:t> = </a:t>
            </a:r>
            <a:r>
              <a:rPr lang="en-IN" sz="2000" dirty="0" err="1"/>
              <a:t>np.array</a:t>
            </a:r>
            <a:r>
              <a:rPr lang="en-IN" sz="2000" dirty="0"/>
              <a:t>( [1,2,3,4] , </a:t>
            </a:r>
            <a:r>
              <a:rPr lang="en-IN" sz="2000" dirty="0" err="1"/>
              <a:t>ndmin</a:t>
            </a:r>
            <a:r>
              <a:rPr lang="en-IN" sz="2000" dirty="0"/>
              <a:t> = 10)</a:t>
            </a:r>
          </a:p>
          <a:p>
            <a:r>
              <a:rPr lang="en-IN" sz="2000" dirty="0"/>
              <a:t>print(</a:t>
            </a:r>
            <a:r>
              <a:rPr lang="en-IN" sz="2000" dirty="0" err="1"/>
              <a:t>arn</a:t>
            </a:r>
            <a:r>
              <a:rPr lang="en-IN" sz="2000" dirty="0"/>
              <a:t>)</a:t>
            </a:r>
          </a:p>
          <a:p>
            <a:r>
              <a:rPr lang="en-IN" sz="2000" dirty="0"/>
              <a:t>print(type(</a:t>
            </a:r>
            <a:r>
              <a:rPr lang="en-IN" sz="2000" dirty="0" err="1"/>
              <a:t>arn</a:t>
            </a:r>
            <a:r>
              <a:rPr lang="en-IN" sz="2000" dirty="0"/>
              <a:t>))</a:t>
            </a:r>
          </a:p>
          <a:p>
            <a:r>
              <a:rPr lang="en-IN" sz="2000" dirty="0"/>
              <a:t>print(</a:t>
            </a:r>
            <a:r>
              <a:rPr lang="en-IN" sz="2000" dirty="0" err="1"/>
              <a:t>arn.ndim</a:t>
            </a:r>
            <a:r>
              <a:rPr lang="en-IN" sz="2000" dirty="0"/>
              <a:t>)</a:t>
            </a:r>
          </a:p>
        </p:txBody>
      </p:sp>
      <p:sp>
        <p:nvSpPr>
          <p:cNvPr id="13" name="Rectangle 2">
            <a:extLst>
              <a:ext uri="{FF2B5EF4-FFF2-40B4-BE49-F238E27FC236}">
                <a16:creationId xmlns:a16="http://schemas.microsoft.com/office/drawing/2014/main" id="{476D481E-7596-49B2-A13C-A1A55736F169}"/>
              </a:ext>
            </a:extLst>
          </p:cNvPr>
          <p:cNvSpPr>
            <a:spLocks noChangeArrowheads="1"/>
          </p:cNvSpPr>
          <p:nvPr/>
        </p:nvSpPr>
        <p:spPr bwMode="auto">
          <a:xfrm>
            <a:off x="1257300" y="5746908"/>
            <a:ext cx="5693866"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Output : [[[[[[[[[[1 2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&lt;class '</a:t>
            </a:r>
            <a:r>
              <a:rPr kumimoji="0" lang="en-US" altLang="en-US" sz="2000" b="0" i="0" u="none" strike="noStrike" cap="none" normalizeH="0" baseline="0" dirty="0" err="1">
                <a:ln>
                  <a:noFill/>
                </a:ln>
                <a:solidFill>
                  <a:srgbClr val="000000"/>
                </a:solidFill>
                <a:effectLst/>
                <a:latin typeface="Courier New" panose="02070309020205020404" pitchFamily="49" charset="0"/>
              </a:rPr>
              <a:t>numpy.ndarray</a:t>
            </a:r>
            <a:r>
              <a:rPr kumimoji="0" lang="en-US" altLang="en-US" sz="2000" b="0" i="0" u="none" strike="noStrike" cap="none" normalizeH="0" baseline="0" dirty="0">
                <a:ln>
                  <a:noFill/>
                </a:ln>
                <a:solidFill>
                  <a:srgbClr val="000000"/>
                </a:solidFill>
                <a:effectLst/>
                <a:latin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10</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7564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C4BD4-4644-4CAB-BC03-E8249EB7A37B}"/>
              </a:ext>
            </a:extLst>
          </p:cNvPr>
          <p:cNvSpPr txBox="1"/>
          <p:nvPr/>
        </p:nvSpPr>
        <p:spPr>
          <a:xfrm>
            <a:off x="1140460" y="450334"/>
            <a:ext cx="6101080" cy="646331"/>
          </a:xfrm>
          <a:prstGeom prst="rect">
            <a:avLst/>
          </a:prstGeom>
          <a:noFill/>
        </p:spPr>
        <p:txBody>
          <a:bodyPr wrap="square">
            <a:spAutoFit/>
          </a:bodyPr>
          <a:lstStyle/>
          <a:p>
            <a:pPr algn="l"/>
            <a:r>
              <a:rPr lang="en-IN" sz="3600" dirty="0"/>
              <a:t>NumPy Data Types</a:t>
            </a:r>
          </a:p>
        </p:txBody>
      </p:sp>
      <p:sp>
        <p:nvSpPr>
          <p:cNvPr id="9" name="TextBox 8">
            <a:extLst>
              <a:ext uri="{FF2B5EF4-FFF2-40B4-BE49-F238E27FC236}">
                <a16:creationId xmlns:a16="http://schemas.microsoft.com/office/drawing/2014/main" id="{8F1634FB-1D30-44B5-8959-50F975D08B1E}"/>
              </a:ext>
            </a:extLst>
          </p:cNvPr>
          <p:cNvSpPr txBox="1"/>
          <p:nvPr/>
        </p:nvSpPr>
        <p:spPr>
          <a:xfrm>
            <a:off x="1056640" y="1482745"/>
            <a:ext cx="10525760"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Data Types in Python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By default Python have these data types: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t>strings - used to represent text data, the text is given under quote marks. e.g. "ABCD“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t>integer - used to represent integer numbers. e.g. -1, -2, -3</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t>float - used to represent real numbers. e.g. 1.2, 42.42</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t>Boolean - used to represent True or False.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t>complex - used to represent complex numbers. e.g. 1.0 + 2.0j, 1.5 +         2.5j</a:t>
            </a:r>
          </a:p>
        </p:txBody>
      </p:sp>
    </p:spTree>
    <p:extLst>
      <p:ext uri="{BB962C8B-B14F-4D97-AF65-F5344CB8AC3E}">
        <p14:creationId xmlns:p14="http://schemas.microsoft.com/office/powerpoint/2010/main" val="919599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925191-98BB-4F08-B916-B6BB8AE07BF9}"/>
              </a:ext>
            </a:extLst>
          </p:cNvPr>
          <p:cNvSpPr txBox="1"/>
          <p:nvPr/>
        </p:nvSpPr>
        <p:spPr>
          <a:xfrm>
            <a:off x="975360" y="1473746"/>
            <a:ext cx="11318240"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NumPy has some extra data types, and refer to data types with one character, like </a:t>
            </a:r>
            <a:r>
              <a:rPr lang="en-US" altLang="en-US" sz="2000" dirty="0" err="1"/>
              <a:t>i</a:t>
            </a:r>
            <a:r>
              <a:rPr lang="en-US" altLang="en-US" sz="2000" dirty="0"/>
              <a:t> for integers, u for unsigned integers etc.</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Below is a list of all data types in NumPy and the characters used to represent them.</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err="1"/>
              <a:t>i</a:t>
            </a:r>
            <a:r>
              <a:rPr lang="en-US" altLang="en-US" sz="2000" dirty="0"/>
              <a:t> - integer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b - </a:t>
            </a:r>
            <a:r>
              <a:rPr lang="en-US" altLang="en-US" sz="2000" dirty="0" err="1"/>
              <a:t>boolean</a:t>
            </a:r>
            <a:endParaRPr lang="en-US" alt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u - unsigned integer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f - float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c - complex float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m - </a:t>
            </a:r>
            <a:r>
              <a:rPr lang="en-US" altLang="en-US" sz="2000" dirty="0" err="1"/>
              <a:t>timedelta</a:t>
            </a:r>
            <a:endParaRPr lang="en-US" alt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M - datetime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O - object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S - string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U - </a:t>
            </a:r>
            <a:r>
              <a:rPr lang="en-US" altLang="en-US" sz="2000" dirty="0" err="1"/>
              <a:t>unicode</a:t>
            </a:r>
            <a:r>
              <a:rPr lang="en-US" altLang="en-US" sz="2000" dirty="0"/>
              <a:t> string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V - fixed chunk of memory for other type ( void )</a:t>
            </a:r>
          </a:p>
        </p:txBody>
      </p:sp>
      <p:sp>
        <p:nvSpPr>
          <p:cNvPr id="6" name="TextBox 5">
            <a:extLst>
              <a:ext uri="{FF2B5EF4-FFF2-40B4-BE49-F238E27FC236}">
                <a16:creationId xmlns:a16="http://schemas.microsoft.com/office/drawing/2014/main" id="{89317738-3958-46B0-9AE6-02B7DBAF2A18}"/>
              </a:ext>
            </a:extLst>
          </p:cNvPr>
          <p:cNvSpPr txBox="1"/>
          <p:nvPr/>
        </p:nvSpPr>
        <p:spPr>
          <a:xfrm>
            <a:off x="975360" y="798383"/>
            <a:ext cx="615188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t>Data Types in NumPy:</a:t>
            </a:r>
          </a:p>
        </p:txBody>
      </p:sp>
    </p:spTree>
    <p:extLst>
      <p:ext uri="{BB962C8B-B14F-4D97-AF65-F5344CB8AC3E}">
        <p14:creationId xmlns:p14="http://schemas.microsoft.com/office/powerpoint/2010/main" val="3622340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34FC26-EE98-4129-A124-649D280D0295}"/>
              </a:ext>
            </a:extLst>
          </p:cNvPr>
          <p:cNvSpPr txBox="1"/>
          <p:nvPr/>
        </p:nvSpPr>
        <p:spPr>
          <a:xfrm>
            <a:off x="1145540" y="209339"/>
            <a:ext cx="990092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t>Checking the Data Type of an Array</a:t>
            </a:r>
          </a:p>
        </p:txBody>
      </p:sp>
      <p:sp>
        <p:nvSpPr>
          <p:cNvPr id="6" name="TextBox 5">
            <a:extLst>
              <a:ext uri="{FF2B5EF4-FFF2-40B4-BE49-F238E27FC236}">
                <a16:creationId xmlns:a16="http://schemas.microsoft.com/office/drawing/2014/main" id="{0D40E84E-051D-4592-84CD-D15D97987ACA}"/>
              </a:ext>
            </a:extLst>
          </p:cNvPr>
          <p:cNvSpPr txBox="1"/>
          <p:nvPr/>
        </p:nvSpPr>
        <p:spPr>
          <a:xfrm>
            <a:off x="1145540" y="1259009"/>
            <a:ext cx="6101080" cy="1015663"/>
          </a:xfrm>
          <a:prstGeom prst="rect">
            <a:avLst/>
          </a:prstGeom>
          <a:noFill/>
        </p:spPr>
        <p:txBody>
          <a:bodyPr wrap="square">
            <a:spAutoFit/>
          </a:bodyPr>
          <a:lstStyle/>
          <a:p>
            <a:r>
              <a:rPr lang="en-US" sz="2000" dirty="0"/>
              <a:t>import </a:t>
            </a:r>
            <a:r>
              <a:rPr lang="en-US" sz="2000" dirty="0" err="1"/>
              <a:t>numpy</a:t>
            </a:r>
            <a:r>
              <a:rPr lang="en-US" sz="2000" dirty="0"/>
              <a:t> as np</a:t>
            </a:r>
            <a:br>
              <a:rPr lang="en-US" sz="2000" dirty="0"/>
            </a:br>
            <a:r>
              <a:rPr lang="en-US" sz="2000" dirty="0" err="1"/>
              <a:t>arr</a:t>
            </a:r>
            <a:r>
              <a:rPr lang="en-US" sz="2000" dirty="0"/>
              <a:t> = </a:t>
            </a:r>
            <a:r>
              <a:rPr lang="en-US" sz="2000" dirty="0" err="1"/>
              <a:t>np.array</a:t>
            </a:r>
            <a:r>
              <a:rPr lang="en-US" sz="2000" dirty="0"/>
              <a:t>([1, 2, 3, 4])</a:t>
            </a:r>
            <a:br>
              <a:rPr lang="en-US" sz="2000" dirty="0"/>
            </a:br>
            <a:r>
              <a:rPr lang="en-US" sz="2000" dirty="0"/>
              <a:t>print(</a:t>
            </a:r>
            <a:r>
              <a:rPr lang="en-US" sz="2000" dirty="0" err="1"/>
              <a:t>arr.dtype</a:t>
            </a:r>
            <a:r>
              <a:rPr lang="en-US" sz="2000" dirty="0"/>
              <a:t>)</a:t>
            </a:r>
            <a:endParaRPr lang="en-IN" sz="2000" dirty="0"/>
          </a:p>
        </p:txBody>
      </p:sp>
      <p:sp>
        <p:nvSpPr>
          <p:cNvPr id="11" name="TextBox 10">
            <a:extLst>
              <a:ext uri="{FF2B5EF4-FFF2-40B4-BE49-F238E27FC236}">
                <a16:creationId xmlns:a16="http://schemas.microsoft.com/office/drawing/2014/main" id="{5BA5E77F-1644-46B6-8ABD-864D361299C0}"/>
              </a:ext>
            </a:extLst>
          </p:cNvPr>
          <p:cNvSpPr txBox="1"/>
          <p:nvPr/>
        </p:nvSpPr>
        <p:spPr>
          <a:xfrm>
            <a:off x="1145540" y="2833885"/>
            <a:ext cx="990092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t>Creating Arrays With a Defined Data Type</a:t>
            </a:r>
          </a:p>
        </p:txBody>
      </p:sp>
      <p:sp>
        <p:nvSpPr>
          <p:cNvPr id="14" name="Rectangle 3">
            <a:extLst>
              <a:ext uri="{FF2B5EF4-FFF2-40B4-BE49-F238E27FC236}">
                <a16:creationId xmlns:a16="http://schemas.microsoft.com/office/drawing/2014/main" id="{17CD8EE6-3AEE-4636-A916-265E8D0719A9}"/>
              </a:ext>
            </a:extLst>
          </p:cNvPr>
          <p:cNvSpPr>
            <a:spLocks noChangeArrowheads="1"/>
          </p:cNvSpPr>
          <p:nvPr/>
        </p:nvSpPr>
        <p:spPr bwMode="auto">
          <a:xfrm>
            <a:off x="1216660" y="2383677"/>
            <a:ext cx="278638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Output : int32</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499F8AB9-4BC8-4742-82C9-300E49CDB038}"/>
              </a:ext>
            </a:extLst>
          </p:cNvPr>
          <p:cNvSpPr txBox="1"/>
          <p:nvPr/>
        </p:nvSpPr>
        <p:spPr>
          <a:xfrm>
            <a:off x="1145540" y="3445160"/>
            <a:ext cx="10345420"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We use the array() function to create arrays, this function can take an optional argument: </a:t>
            </a:r>
            <a:r>
              <a:rPr lang="en-US" altLang="en-US" sz="2000" dirty="0" err="1"/>
              <a:t>dtype</a:t>
            </a:r>
            <a:r>
              <a:rPr lang="en-US" altLang="en-US" sz="2000" dirty="0"/>
              <a:t> that allows us to define the expected data type of the array elements:</a:t>
            </a:r>
            <a:endParaRPr lang="en-IN" sz="2000" dirty="0"/>
          </a:p>
        </p:txBody>
      </p:sp>
      <p:sp>
        <p:nvSpPr>
          <p:cNvPr id="19" name="TextBox 18">
            <a:extLst>
              <a:ext uri="{FF2B5EF4-FFF2-40B4-BE49-F238E27FC236}">
                <a16:creationId xmlns:a16="http://schemas.microsoft.com/office/drawing/2014/main" id="{F7264777-AF24-4E1E-AC46-25F56DB4EEEA}"/>
              </a:ext>
            </a:extLst>
          </p:cNvPr>
          <p:cNvSpPr txBox="1"/>
          <p:nvPr/>
        </p:nvSpPr>
        <p:spPr>
          <a:xfrm>
            <a:off x="1216660" y="4252887"/>
            <a:ext cx="6101080" cy="1015663"/>
          </a:xfrm>
          <a:prstGeom prst="rect">
            <a:avLst/>
          </a:prstGeom>
          <a:noFill/>
        </p:spPr>
        <p:txBody>
          <a:bodyPr wrap="square">
            <a:spAutoFit/>
          </a:bodyPr>
          <a:lstStyle/>
          <a:p>
            <a:r>
              <a:rPr lang="en-IN" sz="2000" dirty="0" err="1"/>
              <a:t>arr</a:t>
            </a:r>
            <a:r>
              <a:rPr lang="en-IN" sz="2000" dirty="0"/>
              <a:t> = </a:t>
            </a:r>
            <a:r>
              <a:rPr lang="en-IN" sz="2000" dirty="0" err="1"/>
              <a:t>np.array</a:t>
            </a:r>
            <a:r>
              <a:rPr lang="en-IN" sz="2000" dirty="0"/>
              <a:t>([1, 2, 3, 4], </a:t>
            </a:r>
            <a:r>
              <a:rPr lang="en-IN" sz="2000" dirty="0" err="1"/>
              <a:t>dtype</a:t>
            </a:r>
            <a:r>
              <a:rPr lang="en-IN" sz="2000" dirty="0"/>
              <a:t>='S')</a:t>
            </a:r>
            <a:br>
              <a:rPr lang="en-IN" sz="2000" dirty="0"/>
            </a:br>
            <a:r>
              <a:rPr lang="en-IN" sz="2000" dirty="0"/>
              <a:t>print(</a:t>
            </a:r>
            <a:r>
              <a:rPr lang="en-IN" sz="2000" dirty="0" err="1"/>
              <a:t>arr</a:t>
            </a:r>
            <a:r>
              <a:rPr lang="en-IN" sz="2000" dirty="0"/>
              <a:t>)</a:t>
            </a:r>
            <a:br>
              <a:rPr lang="en-IN" sz="2000" dirty="0"/>
            </a:br>
            <a:r>
              <a:rPr lang="en-IN" sz="2000" dirty="0"/>
              <a:t>print(</a:t>
            </a:r>
            <a:r>
              <a:rPr lang="en-IN" sz="2000" dirty="0" err="1"/>
              <a:t>arr.dtype</a:t>
            </a:r>
            <a:r>
              <a:rPr lang="en-IN" sz="2000" dirty="0"/>
              <a:t>)</a:t>
            </a:r>
          </a:p>
        </p:txBody>
      </p:sp>
      <p:sp>
        <p:nvSpPr>
          <p:cNvPr id="21" name="TextBox 20">
            <a:extLst>
              <a:ext uri="{FF2B5EF4-FFF2-40B4-BE49-F238E27FC236}">
                <a16:creationId xmlns:a16="http://schemas.microsoft.com/office/drawing/2014/main" id="{73342336-BAE9-47C5-AAF8-A664193E419F}"/>
              </a:ext>
            </a:extLst>
          </p:cNvPr>
          <p:cNvSpPr txBox="1"/>
          <p:nvPr/>
        </p:nvSpPr>
        <p:spPr>
          <a:xfrm>
            <a:off x="1064260" y="811389"/>
            <a:ext cx="9695180" cy="400110"/>
          </a:xfrm>
          <a:prstGeom prst="rect">
            <a:avLst/>
          </a:prstGeom>
          <a:noFill/>
        </p:spPr>
        <p:txBody>
          <a:bodyPr wrap="square">
            <a:spAutoFit/>
          </a:bodyPr>
          <a:lstStyle/>
          <a:p>
            <a:r>
              <a:rPr lang="en-US" altLang="en-US" sz="2000" dirty="0"/>
              <a:t>The NumPy array object has a property called </a:t>
            </a:r>
            <a:r>
              <a:rPr lang="en-US" altLang="en-US" sz="2000" dirty="0" err="1"/>
              <a:t>dtype</a:t>
            </a:r>
            <a:r>
              <a:rPr lang="en-US" altLang="en-US" sz="2000" dirty="0"/>
              <a:t> that returns the data type of the array:</a:t>
            </a:r>
            <a:endParaRPr lang="en-IN" sz="2000" dirty="0"/>
          </a:p>
        </p:txBody>
      </p:sp>
      <p:sp>
        <p:nvSpPr>
          <p:cNvPr id="22" name="Rectangle 4">
            <a:extLst>
              <a:ext uri="{FF2B5EF4-FFF2-40B4-BE49-F238E27FC236}">
                <a16:creationId xmlns:a16="http://schemas.microsoft.com/office/drawing/2014/main" id="{0A62BAA6-8CF1-42E4-B078-7FC60746F3FE}"/>
              </a:ext>
            </a:extLst>
          </p:cNvPr>
          <p:cNvSpPr>
            <a:spLocks noChangeArrowheads="1"/>
          </p:cNvSpPr>
          <p:nvPr/>
        </p:nvSpPr>
        <p:spPr bwMode="auto">
          <a:xfrm>
            <a:off x="1325463" y="5458431"/>
            <a:ext cx="5248057"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Output : [b'1' b'2' b'3' b'4’]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|S1</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145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CE400-B09E-4540-8F07-B52205A222D2}"/>
              </a:ext>
            </a:extLst>
          </p:cNvPr>
          <p:cNvSpPr txBox="1"/>
          <p:nvPr/>
        </p:nvSpPr>
        <p:spPr>
          <a:xfrm>
            <a:off x="1092200" y="531614"/>
            <a:ext cx="8948420" cy="646331"/>
          </a:xfrm>
          <a:prstGeom prst="rect">
            <a:avLst/>
          </a:prstGeom>
          <a:noFill/>
        </p:spPr>
        <p:txBody>
          <a:bodyPr wrap="square">
            <a:spAutoFit/>
          </a:bodyPr>
          <a:lstStyle/>
          <a:p>
            <a:pPr algn="l"/>
            <a:r>
              <a:rPr lang="en-US" sz="3600" dirty="0"/>
              <a:t>Converting Data Type on Existing Arrays :</a:t>
            </a:r>
          </a:p>
        </p:txBody>
      </p:sp>
      <p:sp>
        <p:nvSpPr>
          <p:cNvPr id="8" name="TextBox 7">
            <a:extLst>
              <a:ext uri="{FF2B5EF4-FFF2-40B4-BE49-F238E27FC236}">
                <a16:creationId xmlns:a16="http://schemas.microsoft.com/office/drawing/2014/main" id="{43D9F4AA-0594-42B9-8E53-265EAFAB6A60}"/>
              </a:ext>
            </a:extLst>
          </p:cNvPr>
          <p:cNvSpPr txBox="1"/>
          <p:nvPr/>
        </p:nvSpPr>
        <p:spPr>
          <a:xfrm>
            <a:off x="1092200" y="1177945"/>
            <a:ext cx="10226040"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The best way to change the data type of an existing array, is to make a copy of the array with the </a:t>
            </a:r>
            <a:r>
              <a:rPr lang="en-US" altLang="en-US" sz="2000" dirty="0" err="1"/>
              <a:t>astype</a:t>
            </a:r>
            <a:r>
              <a:rPr lang="en-US" altLang="en-US" sz="2000" dirty="0"/>
              <a:t>() method.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The </a:t>
            </a:r>
            <a:r>
              <a:rPr lang="en-US" altLang="en-US" sz="2000" dirty="0" err="1"/>
              <a:t>astype</a:t>
            </a:r>
            <a:r>
              <a:rPr lang="en-US" altLang="en-US" sz="2000" dirty="0"/>
              <a:t>() function creates a copy of the array, and allows you to specify the data type as a parameter.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The data type can be specified using a string, like 'f' for float, '</a:t>
            </a:r>
            <a:r>
              <a:rPr lang="en-US" altLang="en-US" sz="2000" dirty="0" err="1"/>
              <a:t>i</a:t>
            </a:r>
            <a:r>
              <a:rPr lang="en-US" altLang="en-US" sz="2000" dirty="0"/>
              <a:t>' for integer etc. or you can use the data type directly like float for float and int for integer</a:t>
            </a:r>
            <a:endParaRPr lang="en-IN" sz="2000" dirty="0"/>
          </a:p>
        </p:txBody>
      </p:sp>
      <p:sp>
        <p:nvSpPr>
          <p:cNvPr id="10" name="TextBox 9">
            <a:extLst>
              <a:ext uri="{FF2B5EF4-FFF2-40B4-BE49-F238E27FC236}">
                <a16:creationId xmlns:a16="http://schemas.microsoft.com/office/drawing/2014/main" id="{C236BEFD-D5CC-49D8-AEDB-298BD37B40F4}"/>
              </a:ext>
            </a:extLst>
          </p:cNvPr>
          <p:cNvSpPr txBox="1"/>
          <p:nvPr/>
        </p:nvSpPr>
        <p:spPr>
          <a:xfrm>
            <a:off x="2806700" y="3763268"/>
            <a:ext cx="6101080" cy="1631216"/>
          </a:xfrm>
          <a:prstGeom prst="rect">
            <a:avLst/>
          </a:prstGeom>
          <a:noFill/>
        </p:spPr>
        <p:txBody>
          <a:bodyPr wrap="square">
            <a:spAutoFit/>
          </a:bodyPr>
          <a:lstStyle/>
          <a:p>
            <a:r>
              <a:rPr lang="en-IN" sz="2000" dirty="0"/>
              <a:t>import </a:t>
            </a:r>
            <a:r>
              <a:rPr lang="en-IN" sz="2000" dirty="0" err="1"/>
              <a:t>numpy</a:t>
            </a:r>
            <a:r>
              <a:rPr lang="en-IN" sz="2000" dirty="0"/>
              <a:t> as np</a:t>
            </a:r>
          </a:p>
          <a:p>
            <a:r>
              <a:rPr lang="en-IN" sz="2000" dirty="0" err="1"/>
              <a:t>arr</a:t>
            </a:r>
            <a:r>
              <a:rPr lang="en-IN" sz="2000" dirty="0"/>
              <a:t> = </a:t>
            </a:r>
            <a:r>
              <a:rPr lang="en-IN" sz="2000" dirty="0" err="1"/>
              <a:t>np.array</a:t>
            </a:r>
            <a:r>
              <a:rPr lang="en-IN" sz="2000" dirty="0"/>
              <a:t>([1.1, 2.1, 3.1])</a:t>
            </a:r>
          </a:p>
          <a:p>
            <a:r>
              <a:rPr lang="en-IN" sz="2000" dirty="0" err="1"/>
              <a:t>newarr</a:t>
            </a:r>
            <a:r>
              <a:rPr lang="en-IN" sz="2000" dirty="0"/>
              <a:t> = </a:t>
            </a:r>
            <a:r>
              <a:rPr lang="en-IN" sz="2000" dirty="0" err="1"/>
              <a:t>arr.astype</a:t>
            </a:r>
            <a:r>
              <a:rPr lang="en-IN" sz="2000" dirty="0"/>
              <a:t>('</a:t>
            </a:r>
            <a:r>
              <a:rPr lang="en-IN" sz="2000" dirty="0" err="1"/>
              <a:t>i</a:t>
            </a:r>
            <a:r>
              <a:rPr lang="en-IN" sz="2000" dirty="0"/>
              <a:t>')</a:t>
            </a:r>
          </a:p>
          <a:p>
            <a:r>
              <a:rPr lang="en-IN" sz="2000" dirty="0"/>
              <a:t>print(</a:t>
            </a:r>
            <a:r>
              <a:rPr lang="en-IN" sz="2000" dirty="0" err="1"/>
              <a:t>newarr</a:t>
            </a:r>
            <a:r>
              <a:rPr lang="en-IN" sz="2000" dirty="0"/>
              <a:t>)</a:t>
            </a:r>
          </a:p>
          <a:p>
            <a:r>
              <a:rPr lang="en-IN" sz="2000" dirty="0"/>
              <a:t>print(</a:t>
            </a:r>
            <a:r>
              <a:rPr lang="en-IN" sz="2000" dirty="0" err="1"/>
              <a:t>newarr.dtype</a:t>
            </a:r>
            <a:r>
              <a:rPr lang="en-IN" sz="2000" dirty="0"/>
              <a:t>)</a:t>
            </a:r>
          </a:p>
        </p:txBody>
      </p:sp>
      <p:sp>
        <p:nvSpPr>
          <p:cNvPr id="12" name="TextBox 11">
            <a:extLst>
              <a:ext uri="{FF2B5EF4-FFF2-40B4-BE49-F238E27FC236}">
                <a16:creationId xmlns:a16="http://schemas.microsoft.com/office/drawing/2014/main" id="{A777E6D6-594B-4A18-AD61-CE21C0A7503E}"/>
              </a:ext>
            </a:extLst>
          </p:cNvPr>
          <p:cNvSpPr txBox="1"/>
          <p:nvPr/>
        </p:nvSpPr>
        <p:spPr>
          <a:xfrm>
            <a:off x="1018540" y="3176259"/>
            <a:ext cx="6101080" cy="646331"/>
          </a:xfrm>
          <a:prstGeom prst="rect">
            <a:avLst/>
          </a:prstGeom>
          <a:noFill/>
        </p:spPr>
        <p:txBody>
          <a:bodyPr wrap="square">
            <a:spAutoFit/>
          </a:bodyPr>
          <a:lstStyle/>
          <a:p>
            <a:pPr algn="l"/>
            <a:r>
              <a:rPr lang="en-IN" sz="3600" dirty="0"/>
              <a:t>Example :</a:t>
            </a:r>
          </a:p>
        </p:txBody>
      </p:sp>
      <p:sp>
        <p:nvSpPr>
          <p:cNvPr id="13" name="Rectangle 2">
            <a:extLst>
              <a:ext uri="{FF2B5EF4-FFF2-40B4-BE49-F238E27FC236}">
                <a16:creationId xmlns:a16="http://schemas.microsoft.com/office/drawing/2014/main" id="{0AA1B690-6005-45CA-964B-A1C2F72152BD}"/>
              </a:ext>
            </a:extLst>
          </p:cNvPr>
          <p:cNvSpPr>
            <a:spLocks noChangeArrowheads="1"/>
          </p:cNvSpPr>
          <p:nvPr/>
        </p:nvSpPr>
        <p:spPr bwMode="auto">
          <a:xfrm>
            <a:off x="1229360" y="5595799"/>
            <a:ext cx="8013700"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Output : [1 2 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int32</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5602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743E37-5DBF-4D7A-9148-5D47DE586363}"/>
              </a:ext>
            </a:extLst>
          </p:cNvPr>
          <p:cNvSpPr txBox="1"/>
          <p:nvPr/>
        </p:nvSpPr>
        <p:spPr>
          <a:xfrm>
            <a:off x="1130300" y="358279"/>
            <a:ext cx="6101080" cy="646331"/>
          </a:xfrm>
          <a:prstGeom prst="rect">
            <a:avLst/>
          </a:prstGeom>
          <a:noFill/>
        </p:spPr>
        <p:txBody>
          <a:bodyPr wrap="square">
            <a:spAutoFit/>
          </a:bodyPr>
          <a:lstStyle/>
          <a:p>
            <a:pPr algn="l"/>
            <a:r>
              <a:rPr lang="en-IN" sz="3600" dirty="0"/>
              <a:t>Random Numbers in NumPy :</a:t>
            </a:r>
          </a:p>
        </p:txBody>
      </p:sp>
      <p:sp>
        <p:nvSpPr>
          <p:cNvPr id="5" name="TextBox 4">
            <a:extLst>
              <a:ext uri="{FF2B5EF4-FFF2-40B4-BE49-F238E27FC236}">
                <a16:creationId xmlns:a16="http://schemas.microsoft.com/office/drawing/2014/main" id="{E1D6C73D-340F-4A50-9D42-611A30E64E38}"/>
              </a:ext>
            </a:extLst>
          </p:cNvPr>
          <p:cNvSpPr txBox="1"/>
          <p:nvPr/>
        </p:nvSpPr>
        <p:spPr>
          <a:xfrm>
            <a:off x="1130300" y="1004610"/>
            <a:ext cx="9771380" cy="707886"/>
          </a:xfrm>
          <a:prstGeom prst="rect">
            <a:avLst/>
          </a:prstGeom>
          <a:noFill/>
        </p:spPr>
        <p:txBody>
          <a:bodyPr wrap="square">
            <a:spAutoFit/>
          </a:bodyPr>
          <a:lstStyle/>
          <a:p>
            <a:r>
              <a:rPr lang="en-US" sz="2000" dirty="0"/>
              <a:t>Random number does NOT mean a different number every time. Random means something that can not be predicted logically.</a:t>
            </a:r>
            <a:endParaRPr lang="en-IN" sz="2000" dirty="0"/>
          </a:p>
        </p:txBody>
      </p:sp>
      <p:graphicFrame>
        <p:nvGraphicFramePr>
          <p:cNvPr id="6" name="Table 6">
            <a:extLst>
              <a:ext uri="{FF2B5EF4-FFF2-40B4-BE49-F238E27FC236}">
                <a16:creationId xmlns:a16="http://schemas.microsoft.com/office/drawing/2014/main" id="{25DD8043-3626-42B0-9CCC-61C7C4A96BD7}"/>
              </a:ext>
            </a:extLst>
          </p:cNvPr>
          <p:cNvGraphicFramePr>
            <a:graphicFrameLocks noGrp="1"/>
          </p:cNvGraphicFramePr>
          <p:nvPr>
            <p:extLst>
              <p:ext uri="{D42A27DB-BD31-4B8C-83A1-F6EECF244321}">
                <p14:modId xmlns:p14="http://schemas.microsoft.com/office/powerpoint/2010/main" val="1729014482"/>
              </p:ext>
            </p:extLst>
          </p:nvPr>
        </p:nvGraphicFramePr>
        <p:xfrm>
          <a:off x="1264412" y="2974348"/>
          <a:ext cx="9860788" cy="2879042"/>
        </p:xfrm>
        <a:graphic>
          <a:graphicData uri="http://schemas.openxmlformats.org/drawingml/2006/table">
            <a:tbl>
              <a:tblPr firstRow="1" bandRow="1">
                <a:tableStyleId>{5C22544A-7EE6-4342-B048-85BDC9FD1C3A}</a:tableStyleId>
              </a:tblPr>
              <a:tblGrid>
                <a:gridCol w="2057908">
                  <a:extLst>
                    <a:ext uri="{9D8B030D-6E8A-4147-A177-3AD203B41FA5}">
                      <a16:colId xmlns:a16="http://schemas.microsoft.com/office/drawing/2014/main" val="3226893276"/>
                    </a:ext>
                  </a:extLst>
                </a:gridCol>
                <a:gridCol w="7802880">
                  <a:extLst>
                    <a:ext uri="{9D8B030D-6E8A-4147-A177-3AD203B41FA5}">
                      <a16:colId xmlns:a16="http://schemas.microsoft.com/office/drawing/2014/main" val="2201966485"/>
                    </a:ext>
                  </a:extLst>
                </a:gridCol>
              </a:tblGrid>
              <a:tr h="623898">
                <a:tc>
                  <a:txBody>
                    <a:bodyPr/>
                    <a:lstStyle/>
                    <a:p>
                      <a:r>
                        <a:rPr lang="en-IN" dirty="0"/>
                        <a:t>  Random Function</a:t>
                      </a:r>
                    </a:p>
                  </a:txBody>
                  <a:tcPr/>
                </a:tc>
                <a:tc>
                  <a:txBody>
                    <a:bodyPr/>
                    <a:lstStyle/>
                    <a:p>
                      <a:r>
                        <a:rPr lang="en-IN" dirty="0"/>
                        <a:t>                                              Description</a:t>
                      </a:r>
                    </a:p>
                  </a:txBody>
                  <a:tcPr/>
                </a:tc>
                <a:extLst>
                  <a:ext uri="{0D108BD9-81ED-4DB2-BD59-A6C34878D82A}">
                    <a16:rowId xmlns:a16="http://schemas.microsoft.com/office/drawing/2014/main" val="2716303477"/>
                  </a:ext>
                </a:extLst>
              </a:tr>
              <a:tr h="487492">
                <a:tc>
                  <a:txBody>
                    <a:bodyPr/>
                    <a:lstStyle/>
                    <a:p>
                      <a:r>
                        <a:rPr lang="en-IN" dirty="0"/>
                        <a:t>1. rand ()</a:t>
                      </a:r>
                    </a:p>
                  </a:txBody>
                  <a:tcPr/>
                </a:tc>
                <a:tc>
                  <a:txBody>
                    <a:bodyPr/>
                    <a:lstStyle/>
                    <a:p>
                      <a:r>
                        <a:rPr lang="en-IN" dirty="0"/>
                        <a:t>The function is used to generate a random number between 0 and 1.</a:t>
                      </a:r>
                    </a:p>
                  </a:txBody>
                  <a:tcPr/>
                </a:tc>
                <a:extLst>
                  <a:ext uri="{0D108BD9-81ED-4DB2-BD59-A6C34878D82A}">
                    <a16:rowId xmlns:a16="http://schemas.microsoft.com/office/drawing/2014/main" val="4173178567"/>
                  </a:ext>
                </a:extLst>
              </a:tr>
              <a:tr h="487492">
                <a:tc>
                  <a:txBody>
                    <a:bodyPr/>
                    <a:lstStyle/>
                    <a:p>
                      <a:r>
                        <a:rPr lang="en-IN" dirty="0"/>
                        <a:t>2. </a:t>
                      </a:r>
                      <a:r>
                        <a:rPr lang="en-IN" dirty="0" err="1"/>
                        <a:t>randn</a:t>
                      </a:r>
                      <a:r>
                        <a:rPr lang="en-IN" dirty="0"/>
                        <a:t> ()</a:t>
                      </a:r>
                    </a:p>
                  </a:txBody>
                  <a:tcPr/>
                </a:tc>
                <a:tc>
                  <a:txBody>
                    <a:bodyPr/>
                    <a:lstStyle/>
                    <a:p>
                      <a:r>
                        <a:rPr lang="en-IN" dirty="0"/>
                        <a:t>The function is used to generate a random number close to zero. This may return positive or negative number as well.</a:t>
                      </a:r>
                    </a:p>
                  </a:txBody>
                  <a:tcPr/>
                </a:tc>
                <a:extLst>
                  <a:ext uri="{0D108BD9-81ED-4DB2-BD59-A6C34878D82A}">
                    <a16:rowId xmlns:a16="http://schemas.microsoft.com/office/drawing/2014/main" val="1439629950"/>
                  </a:ext>
                </a:extLst>
              </a:tr>
              <a:tr h="487492">
                <a:tc>
                  <a:txBody>
                    <a:bodyPr/>
                    <a:lstStyle/>
                    <a:p>
                      <a:r>
                        <a:rPr lang="en-IN" dirty="0"/>
                        <a:t>3. </a:t>
                      </a:r>
                      <a:r>
                        <a:rPr lang="en-IN" dirty="0" err="1"/>
                        <a:t>ranf</a:t>
                      </a:r>
                      <a:r>
                        <a:rPr lang="en-IN" dirty="0"/>
                        <a:t> ()</a:t>
                      </a:r>
                    </a:p>
                  </a:txBody>
                  <a:tcPr/>
                </a:tc>
                <a:tc>
                  <a:txBody>
                    <a:bodyPr/>
                    <a:lstStyle/>
                    <a:p>
                      <a:r>
                        <a:rPr lang="en-IN" dirty="0"/>
                        <a:t>It returns an array of specified shape and fit it with random floats in the half open interval [0.0,1.0).</a:t>
                      </a:r>
                    </a:p>
                  </a:txBody>
                  <a:tcPr/>
                </a:tc>
                <a:extLst>
                  <a:ext uri="{0D108BD9-81ED-4DB2-BD59-A6C34878D82A}">
                    <a16:rowId xmlns:a16="http://schemas.microsoft.com/office/drawing/2014/main" val="3489623624"/>
                  </a:ext>
                </a:extLst>
              </a:tr>
              <a:tr h="487492">
                <a:tc>
                  <a:txBody>
                    <a:bodyPr/>
                    <a:lstStyle/>
                    <a:p>
                      <a:r>
                        <a:rPr lang="en-IN" dirty="0"/>
                        <a:t>4. </a:t>
                      </a:r>
                      <a:r>
                        <a:rPr lang="en-IN" dirty="0" err="1"/>
                        <a:t>randint</a:t>
                      </a:r>
                      <a:r>
                        <a:rPr lang="en-IN" dirty="0"/>
                        <a:t> ()</a:t>
                      </a:r>
                    </a:p>
                  </a:txBody>
                  <a:tcPr/>
                </a:tc>
                <a:tc>
                  <a:txBody>
                    <a:bodyPr/>
                    <a:lstStyle/>
                    <a:p>
                      <a:r>
                        <a:rPr lang="en-IN" dirty="0"/>
                        <a:t>The function is used to generate a random number between a given range.</a:t>
                      </a:r>
                    </a:p>
                  </a:txBody>
                  <a:tcPr/>
                </a:tc>
                <a:extLst>
                  <a:ext uri="{0D108BD9-81ED-4DB2-BD59-A6C34878D82A}">
                    <a16:rowId xmlns:a16="http://schemas.microsoft.com/office/drawing/2014/main" val="2643299423"/>
                  </a:ext>
                </a:extLst>
              </a:tr>
            </a:tbl>
          </a:graphicData>
        </a:graphic>
      </p:graphicFrame>
      <p:sp>
        <p:nvSpPr>
          <p:cNvPr id="9" name="TextBox 8">
            <a:extLst>
              <a:ext uri="{FF2B5EF4-FFF2-40B4-BE49-F238E27FC236}">
                <a16:creationId xmlns:a16="http://schemas.microsoft.com/office/drawing/2014/main" id="{AF192599-4FE3-4807-82C6-CEA222651F78}"/>
              </a:ext>
            </a:extLst>
          </p:cNvPr>
          <p:cNvSpPr txBox="1"/>
          <p:nvPr/>
        </p:nvSpPr>
        <p:spPr>
          <a:xfrm>
            <a:off x="1130300" y="1712496"/>
            <a:ext cx="67462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t>Generate Random Number :</a:t>
            </a:r>
          </a:p>
        </p:txBody>
      </p:sp>
      <p:sp>
        <p:nvSpPr>
          <p:cNvPr id="11" name="TextBox 10">
            <a:extLst>
              <a:ext uri="{FF2B5EF4-FFF2-40B4-BE49-F238E27FC236}">
                <a16:creationId xmlns:a16="http://schemas.microsoft.com/office/drawing/2014/main" id="{4B38C902-BA95-48CC-A59A-C8DD498F312D}"/>
              </a:ext>
            </a:extLst>
          </p:cNvPr>
          <p:cNvSpPr txBox="1"/>
          <p:nvPr/>
        </p:nvSpPr>
        <p:spPr>
          <a:xfrm>
            <a:off x="1130300" y="2418457"/>
            <a:ext cx="9771380"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NumPy offers the random module to work with random numbers.</a:t>
            </a:r>
          </a:p>
        </p:txBody>
      </p:sp>
    </p:spTree>
    <p:extLst>
      <p:ext uri="{BB962C8B-B14F-4D97-AF65-F5344CB8AC3E}">
        <p14:creationId xmlns:p14="http://schemas.microsoft.com/office/powerpoint/2010/main" val="2774945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D84070-6624-4A63-8EBF-9C5EA05131C7}"/>
              </a:ext>
            </a:extLst>
          </p:cNvPr>
          <p:cNvSpPr txBox="1"/>
          <p:nvPr/>
        </p:nvSpPr>
        <p:spPr>
          <a:xfrm>
            <a:off x="1031240" y="434076"/>
            <a:ext cx="9029700" cy="646331"/>
          </a:xfrm>
          <a:prstGeom prst="rect">
            <a:avLst/>
          </a:prstGeom>
          <a:noFill/>
        </p:spPr>
        <p:txBody>
          <a:bodyPr wrap="square">
            <a:spAutoFit/>
          </a:bodyPr>
          <a:lstStyle/>
          <a:p>
            <a:pPr algn="l"/>
            <a:r>
              <a:rPr lang="en-US" sz="3600" dirty="0"/>
              <a:t>Create NumPy Array with random numbers :</a:t>
            </a:r>
          </a:p>
        </p:txBody>
      </p:sp>
      <p:sp>
        <p:nvSpPr>
          <p:cNvPr id="5" name="TextBox 4">
            <a:extLst>
              <a:ext uri="{FF2B5EF4-FFF2-40B4-BE49-F238E27FC236}">
                <a16:creationId xmlns:a16="http://schemas.microsoft.com/office/drawing/2014/main" id="{2284E781-E55D-48DE-A280-B09E69E40F2B}"/>
              </a:ext>
            </a:extLst>
          </p:cNvPr>
          <p:cNvSpPr txBox="1"/>
          <p:nvPr/>
        </p:nvSpPr>
        <p:spPr>
          <a:xfrm>
            <a:off x="1031240" y="1062554"/>
            <a:ext cx="6101080" cy="584775"/>
          </a:xfrm>
          <a:prstGeom prst="rect">
            <a:avLst/>
          </a:prstGeom>
          <a:noFill/>
        </p:spPr>
        <p:txBody>
          <a:bodyPr wrap="square">
            <a:spAutoFit/>
          </a:bodyPr>
          <a:lstStyle/>
          <a:p>
            <a:pPr algn="l"/>
            <a:r>
              <a:rPr lang="en-IN" sz="3200" dirty="0"/>
              <a:t>1. Rand() : </a:t>
            </a:r>
          </a:p>
        </p:txBody>
      </p:sp>
      <p:sp>
        <p:nvSpPr>
          <p:cNvPr id="7" name="TextBox 6">
            <a:extLst>
              <a:ext uri="{FF2B5EF4-FFF2-40B4-BE49-F238E27FC236}">
                <a16:creationId xmlns:a16="http://schemas.microsoft.com/office/drawing/2014/main" id="{DA7A12B4-8DDE-44E9-8905-32670A45ECA5}"/>
              </a:ext>
            </a:extLst>
          </p:cNvPr>
          <p:cNvSpPr txBox="1"/>
          <p:nvPr/>
        </p:nvSpPr>
        <p:spPr>
          <a:xfrm>
            <a:off x="1282700" y="1710525"/>
            <a:ext cx="9852660"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t>var = </a:t>
            </a:r>
            <a:r>
              <a:rPr lang="en-US" sz="2000" dirty="0" err="1"/>
              <a:t>np.random.rand</a:t>
            </a:r>
            <a:r>
              <a:rPr lang="en-US" sz="2000" dirty="0"/>
              <a:t>(4)     # rand() is used to generate random values between 0 and 1</a:t>
            </a:r>
          </a:p>
          <a:p>
            <a:pPr marL="342900" indent="-342900">
              <a:buFont typeface="Wingdings" panose="05000000000000000000" pitchFamily="2" charset="2"/>
              <a:buChar char="Ø"/>
            </a:pPr>
            <a:r>
              <a:rPr lang="en-US" sz="2000" dirty="0"/>
              <a:t>print(var)</a:t>
            </a:r>
            <a:endParaRPr lang="en-IN" sz="2000" dirty="0"/>
          </a:p>
        </p:txBody>
      </p:sp>
      <p:sp>
        <p:nvSpPr>
          <p:cNvPr id="11" name="TextBox 10">
            <a:extLst>
              <a:ext uri="{FF2B5EF4-FFF2-40B4-BE49-F238E27FC236}">
                <a16:creationId xmlns:a16="http://schemas.microsoft.com/office/drawing/2014/main" id="{343B5E85-6FB7-4DDB-8E90-3C6B04B6178D}"/>
              </a:ext>
            </a:extLst>
          </p:cNvPr>
          <p:cNvSpPr txBox="1"/>
          <p:nvPr/>
        </p:nvSpPr>
        <p:spPr>
          <a:xfrm>
            <a:off x="1282700" y="2939792"/>
            <a:ext cx="9944100" cy="707886"/>
          </a:xfrm>
          <a:prstGeom prst="rect">
            <a:avLst/>
          </a:prstGeom>
          <a:noFill/>
        </p:spPr>
        <p:txBody>
          <a:bodyPr wrap="square">
            <a:spAutoFit/>
          </a:bodyPr>
          <a:lstStyle/>
          <a:p>
            <a:pPr marL="342900" indent="-342900">
              <a:buFont typeface="Wingdings" panose="05000000000000000000" pitchFamily="2" charset="2"/>
              <a:buChar char="Ø"/>
            </a:pPr>
            <a:r>
              <a:rPr lang="en-IN" sz="2000" dirty="0"/>
              <a:t>var2 = </a:t>
            </a:r>
            <a:r>
              <a:rPr lang="en-IN" sz="2000" dirty="0" err="1"/>
              <a:t>np.random.rand</a:t>
            </a:r>
            <a:r>
              <a:rPr lang="en-IN" sz="2000" dirty="0"/>
              <a:t>(2,4)   # Two dimensional Array ,     </a:t>
            </a:r>
            <a:r>
              <a:rPr lang="en-IN" sz="2000" dirty="0" err="1"/>
              <a:t>np.random.rand</a:t>
            </a:r>
            <a:r>
              <a:rPr lang="en-IN" sz="2000" dirty="0"/>
              <a:t>(rows , columns)</a:t>
            </a:r>
          </a:p>
          <a:p>
            <a:pPr marL="342900" indent="-342900">
              <a:buFont typeface="Wingdings" panose="05000000000000000000" pitchFamily="2" charset="2"/>
              <a:buChar char="Ø"/>
            </a:pPr>
            <a:r>
              <a:rPr lang="en-IN" sz="2000" dirty="0"/>
              <a:t>print(var2)</a:t>
            </a:r>
          </a:p>
        </p:txBody>
      </p:sp>
      <p:sp>
        <p:nvSpPr>
          <p:cNvPr id="12" name="Rectangle 1">
            <a:extLst>
              <a:ext uri="{FF2B5EF4-FFF2-40B4-BE49-F238E27FC236}">
                <a16:creationId xmlns:a16="http://schemas.microsoft.com/office/drawing/2014/main" id="{6F257097-FFF2-4F35-878E-F72812A71ECE}"/>
              </a:ext>
            </a:extLst>
          </p:cNvPr>
          <p:cNvSpPr>
            <a:spLocks noChangeArrowheads="1"/>
          </p:cNvSpPr>
          <p:nvPr/>
        </p:nvSpPr>
        <p:spPr bwMode="auto">
          <a:xfrm>
            <a:off x="1282700" y="3729520"/>
            <a:ext cx="8813800"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Output : [[0.99296754 0.095885 0.08734275 0.62719104]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[0.64840416 0.950283 0.31829515 0.68916373]]</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C20D73CA-A6BA-4ED2-8350-E4DD16FAC379}"/>
              </a:ext>
            </a:extLst>
          </p:cNvPr>
          <p:cNvSpPr>
            <a:spLocks noChangeArrowheads="1"/>
          </p:cNvSpPr>
          <p:nvPr/>
        </p:nvSpPr>
        <p:spPr bwMode="auto">
          <a:xfrm>
            <a:off x="1282700" y="2502392"/>
            <a:ext cx="772922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IN" sz="2000" dirty="0">
                <a:solidFill>
                  <a:schemeClr val="bg1">
                    <a:lumMod val="50000"/>
                    <a:lumOff val="50000"/>
                  </a:schemeClr>
                </a:solidFill>
              </a:rPr>
              <a:t>Output : [0.07509631    0.1314205    0.69593782    0.82285063]</a:t>
            </a:r>
          </a:p>
        </p:txBody>
      </p:sp>
      <p:sp>
        <p:nvSpPr>
          <p:cNvPr id="17" name="TextBox 16">
            <a:extLst>
              <a:ext uri="{FF2B5EF4-FFF2-40B4-BE49-F238E27FC236}">
                <a16:creationId xmlns:a16="http://schemas.microsoft.com/office/drawing/2014/main" id="{45AF5771-D62A-4129-A8B9-15ACB6E71CD6}"/>
              </a:ext>
            </a:extLst>
          </p:cNvPr>
          <p:cNvSpPr txBox="1"/>
          <p:nvPr/>
        </p:nvSpPr>
        <p:spPr>
          <a:xfrm>
            <a:off x="1282700" y="4456754"/>
            <a:ext cx="10675620" cy="707886"/>
          </a:xfrm>
          <a:prstGeom prst="rect">
            <a:avLst/>
          </a:prstGeom>
          <a:noFill/>
        </p:spPr>
        <p:txBody>
          <a:bodyPr wrap="square">
            <a:spAutoFit/>
          </a:bodyPr>
          <a:lstStyle/>
          <a:p>
            <a:pPr marL="342900" indent="-342900">
              <a:buFont typeface="Wingdings" panose="05000000000000000000" pitchFamily="2" charset="2"/>
              <a:buChar char="Ø"/>
            </a:pPr>
            <a:r>
              <a:rPr lang="en-IN" sz="2000" dirty="0"/>
              <a:t>var3 = </a:t>
            </a:r>
            <a:r>
              <a:rPr lang="en-IN" sz="2000" dirty="0" err="1"/>
              <a:t>np.random.rand</a:t>
            </a:r>
            <a:r>
              <a:rPr lang="en-IN" sz="2000" dirty="0"/>
              <a:t>(2,2,1)  # Three dimensional Array ,</a:t>
            </a:r>
            <a:r>
              <a:rPr lang="en-IN" sz="2000" dirty="0" err="1"/>
              <a:t>np.random.rand</a:t>
            </a:r>
            <a:r>
              <a:rPr lang="en-IN" sz="2000" dirty="0"/>
              <a:t>(height, rows , columns)</a:t>
            </a:r>
          </a:p>
          <a:p>
            <a:pPr marL="342900" indent="-342900">
              <a:buFont typeface="Wingdings" panose="05000000000000000000" pitchFamily="2" charset="2"/>
              <a:buChar char="Ø"/>
            </a:pPr>
            <a:r>
              <a:rPr lang="en-IN" sz="2000" dirty="0"/>
              <a:t>print(var3)</a:t>
            </a:r>
          </a:p>
        </p:txBody>
      </p:sp>
      <p:sp>
        <p:nvSpPr>
          <p:cNvPr id="18" name="Rectangle 3">
            <a:extLst>
              <a:ext uri="{FF2B5EF4-FFF2-40B4-BE49-F238E27FC236}">
                <a16:creationId xmlns:a16="http://schemas.microsoft.com/office/drawing/2014/main" id="{80276BAF-5AD5-41B4-AE4A-0A1698366130}"/>
              </a:ext>
            </a:extLst>
          </p:cNvPr>
          <p:cNvSpPr>
            <a:spLocks noChangeArrowheads="1"/>
          </p:cNvSpPr>
          <p:nvPr/>
        </p:nvSpPr>
        <p:spPr bwMode="auto">
          <a:xfrm>
            <a:off x="1485900" y="5147475"/>
            <a:ext cx="7526020"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Output : [[[0.33846003]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[0.17289909]]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[[0.60314381]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[0.97224094]]]</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4722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0E5B82-AAB6-4430-81F1-6F15BBABB188}"/>
              </a:ext>
            </a:extLst>
          </p:cNvPr>
          <p:cNvSpPr txBox="1"/>
          <p:nvPr/>
        </p:nvSpPr>
        <p:spPr>
          <a:xfrm>
            <a:off x="1079500" y="381561"/>
            <a:ext cx="6101080" cy="646331"/>
          </a:xfrm>
          <a:prstGeom prst="rect">
            <a:avLst/>
          </a:prstGeom>
          <a:noFill/>
        </p:spPr>
        <p:txBody>
          <a:bodyPr wrap="square">
            <a:spAutoFit/>
          </a:bodyPr>
          <a:lstStyle/>
          <a:p>
            <a:pPr algn="l"/>
            <a:r>
              <a:rPr lang="en-IN" sz="3600" dirty="0"/>
              <a:t>2. </a:t>
            </a:r>
            <a:r>
              <a:rPr lang="en-IN" sz="3600" dirty="0" err="1"/>
              <a:t>Randn</a:t>
            </a:r>
            <a:r>
              <a:rPr lang="en-IN" sz="3600" dirty="0"/>
              <a:t>() :</a:t>
            </a:r>
          </a:p>
        </p:txBody>
      </p:sp>
      <p:sp>
        <p:nvSpPr>
          <p:cNvPr id="5" name="TextBox 4">
            <a:extLst>
              <a:ext uri="{FF2B5EF4-FFF2-40B4-BE49-F238E27FC236}">
                <a16:creationId xmlns:a16="http://schemas.microsoft.com/office/drawing/2014/main" id="{DE6C679A-96B9-478A-B56D-0446DE5B68F4}"/>
              </a:ext>
            </a:extLst>
          </p:cNvPr>
          <p:cNvSpPr txBox="1"/>
          <p:nvPr/>
        </p:nvSpPr>
        <p:spPr>
          <a:xfrm>
            <a:off x="1374140" y="1096914"/>
            <a:ext cx="10167620"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t>var_1 = </a:t>
            </a:r>
            <a:r>
              <a:rPr lang="en-US" sz="2000" dirty="0" err="1"/>
              <a:t>np.random.randn</a:t>
            </a:r>
            <a:r>
              <a:rPr lang="en-US" sz="2000" dirty="0"/>
              <a:t>(4)  # </a:t>
            </a:r>
            <a:r>
              <a:rPr lang="en-US" sz="2000" dirty="0" err="1"/>
              <a:t>randn</a:t>
            </a:r>
            <a:r>
              <a:rPr lang="en-US" sz="2000" dirty="0"/>
              <a:t>() is used to generate a random value close to zero.</a:t>
            </a:r>
          </a:p>
          <a:p>
            <a:pPr marL="342900" indent="-342900">
              <a:buFont typeface="Wingdings" panose="05000000000000000000" pitchFamily="2" charset="2"/>
              <a:buChar char="Ø"/>
            </a:pPr>
            <a:r>
              <a:rPr lang="en-US" sz="2000" dirty="0"/>
              <a:t>print(var_1) </a:t>
            </a:r>
            <a:endParaRPr lang="en-IN" sz="2000" dirty="0"/>
          </a:p>
        </p:txBody>
      </p:sp>
      <p:sp>
        <p:nvSpPr>
          <p:cNvPr id="6" name="Rectangle 1">
            <a:extLst>
              <a:ext uri="{FF2B5EF4-FFF2-40B4-BE49-F238E27FC236}">
                <a16:creationId xmlns:a16="http://schemas.microsoft.com/office/drawing/2014/main" id="{285ABCA6-FF1D-4FB1-B757-250D633B5C39}"/>
              </a:ext>
            </a:extLst>
          </p:cNvPr>
          <p:cNvSpPr>
            <a:spLocks noChangeArrowheads="1"/>
          </p:cNvSpPr>
          <p:nvPr/>
        </p:nvSpPr>
        <p:spPr bwMode="auto">
          <a:xfrm>
            <a:off x="1374140" y="2045880"/>
            <a:ext cx="864616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Output : [-0.76672611 0.3952321 -0.18708851 -0.91948629]</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3066D12B-2DE0-416E-8C0D-E9FEB5E1D035}"/>
              </a:ext>
            </a:extLst>
          </p:cNvPr>
          <p:cNvSpPr txBox="1"/>
          <p:nvPr/>
        </p:nvSpPr>
        <p:spPr>
          <a:xfrm>
            <a:off x="1374140" y="2491700"/>
            <a:ext cx="10005060" cy="707886"/>
          </a:xfrm>
          <a:prstGeom prst="rect">
            <a:avLst/>
          </a:prstGeom>
          <a:noFill/>
        </p:spPr>
        <p:txBody>
          <a:bodyPr wrap="square">
            <a:spAutoFit/>
          </a:bodyPr>
          <a:lstStyle/>
          <a:p>
            <a:pPr marL="342900" indent="-342900">
              <a:buFont typeface="Wingdings" panose="05000000000000000000" pitchFamily="2" charset="2"/>
              <a:buChar char="Ø"/>
            </a:pPr>
            <a:r>
              <a:rPr lang="en-IN" sz="2000" dirty="0"/>
              <a:t>var_2 = </a:t>
            </a:r>
            <a:r>
              <a:rPr lang="en-IN" sz="2000" dirty="0" err="1"/>
              <a:t>np.random.randn</a:t>
            </a:r>
            <a:r>
              <a:rPr lang="en-IN" sz="2000" dirty="0"/>
              <a:t>(4,3)  # Two dimensional Array , </a:t>
            </a:r>
            <a:r>
              <a:rPr lang="en-IN" sz="2000" dirty="0" err="1"/>
              <a:t>np.random.randn</a:t>
            </a:r>
            <a:r>
              <a:rPr lang="en-IN" sz="2000" dirty="0"/>
              <a:t>( rows , columns)</a:t>
            </a:r>
          </a:p>
          <a:p>
            <a:pPr marL="342900" indent="-342900">
              <a:buFont typeface="Wingdings" panose="05000000000000000000" pitchFamily="2" charset="2"/>
              <a:buChar char="Ø"/>
            </a:pPr>
            <a:r>
              <a:rPr lang="en-IN" sz="2000" dirty="0"/>
              <a:t>print(var_2)</a:t>
            </a:r>
          </a:p>
        </p:txBody>
      </p:sp>
      <p:sp>
        <p:nvSpPr>
          <p:cNvPr id="9" name="Rectangle 2">
            <a:extLst>
              <a:ext uri="{FF2B5EF4-FFF2-40B4-BE49-F238E27FC236}">
                <a16:creationId xmlns:a16="http://schemas.microsoft.com/office/drawing/2014/main" id="{DCED10EF-86FC-4CDA-A9DD-A2AB6FE1B3DF}"/>
              </a:ext>
            </a:extLst>
          </p:cNvPr>
          <p:cNvSpPr>
            <a:spLocks noChangeArrowheads="1"/>
          </p:cNvSpPr>
          <p:nvPr/>
        </p:nvSpPr>
        <p:spPr bwMode="auto">
          <a:xfrm>
            <a:off x="1374140" y="3433515"/>
            <a:ext cx="8735604"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[[ 0.00841774 -0.38091091 0.20647908]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[ 0.28103064 0.695374747 2.08140332]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[-0.36583714 0.45504541 -2.26938817]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[-0.83702194 -0.67713827 -0.09832978]]</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D610C78-5A57-435C-95AD-7CA6E6447146}"/>
              </a:ext>
            </a:extLst>
          </p:cNvPr>
          <p:cNvSpPr txBox="1"/>
          <p:nvPr/>
        </p:nvSpPr>
        <p:spPr>
          <a:xfrm>
            <a:off x="1374140" y="4832717"/>
            <a:ext cx="10929620" cy="707886"/>
          </a:xfrm>
          <a:prstGeom prst="rect">
            <a:avLst/>
          </a:prstGeom>
          <a:noFill/>
        </p:spPr>
        <p:txBody>
          <a:bodyPr wrap="square">
            <a:spAutoFit/>
          </a:bodyPr>
          <a:lstStyle/>
          <a:p>
            <a:pPr marL="342900" indent="-342900">
              <a:buFont typeface="Wingdings" panose="05000000000000000000" pitchFamily="2" charset="2"/>
              <a:buChar char="Ø"/>
            </a:pPr>
            <a:r>
              <a:rPr lang="en-IN" sz="2000" dirty="0"/>
              <a:t>var_2 = </a:t>
            </a:r>
            <a:r>
              <a:rPr lang="en-IN" sz="2000" dirty="0" err="1"/>
              <a:t>np.random.randn</a:t>
            </a:r>
            <a:r>
              <a:rPr lang="en-IN" sz="2000" dirty="0"/>
              <a:t>(2,1,3) # Three dimensional Array , </a:t>
            </a:r>
            <a:r>
              <a:rPr lang="en-IN" sz="2000" dirty="0" err="1"/>
              <a:t>np.random.randn</a:t>
            </a:r>
            <a:r>
              <a:rPr lang="en-IN" sz="2000" dirty="0"/>
              <a:t>(height , rows , columns)</a:t>
            </a:r>
          </a:p>
          <a:p>
            <a:pPr marL="342900" indent="-342900">
              <a:buFont typeface="Wingdings" panose="05000000000000000000" pitchFamily="2" charset="2"/>
              <a:buChar char="Ø"/>
            </a:pPr>
            <a:r>
              <a:rPr lang="en-IN" sz="2000" dirty="0"/>
              <a:t>print(var_2)</a:t>
            </a:r>
          </a:p>
        </p:txBody>
      </p:sp>
      <p:sp>
        <p:nvSpPr>
          <p:cNvPr id="14" name="Rectangle 3">
            <a:extLst>
              <a:ext uri="{FF2B5EF4-FFF2-40B4-BE49-F238E27FC236}">
                <a16:creationId xmlns:a16="http://schemas.microsoft.com/office/drawing/2014/main" id="{B9928E8A-A8B5-480F-841B-78626D7FD95C}"/>
              </a:ext>
            </a:extLst>
          </p:cNvPr>
          <p:cNvSpPr>
            <a:spLocks noChangeArrowheads="1"/>
          </p:cNvSpPr>
          <p:nvPr/>
        </p:nvSpPr>
        <p:spPr bwMode="auto">
          <a:xfrm>
            <a:off x="1374140" y="5716478"/>
            <a:ext cx="8735604"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Output : [[[-1.03280966]]</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[[ 0.15391546]]]</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381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118116" y="746136"/>
            <a:ext cx="1694797" cy="771207"/>
          </a:xfrm>
          <a:prstGeom prst="rect">
            <a:avLst/>
          </a:prstGeom>
        </p:spPr>
      </p:pic>
      <p:pic>
        <p:nvPicPr>
          <p:cNvPr id="5" name="Content Placeholder 4"/>
          <p:cNvPicPr>
            <a:picLocks noGrp="1" noChangeAspect="1"/>
          </p:cNvPicPr>
          <p:nvPr>
            <p:ph idx="1"/>
          </p:nvPr>
        </p:nvPicPr>
        <p:blipFill>
          <a:blip r:embed="rId3"/>
          <a:stretch>
            <a:fillRect/>
          </a:stretch>
        </p:blipFill>
        <p:spPr>
          <a:xfrm>
            <a:off x="535476" y="2696292"/>
            <a:ext cx="1694797" cy="745942"/>
          </a:xfrm>
        </p:spPr>
      </p:pic>
      <p:pic>
        <p:nvPicPr>
          <p:cNvPr id="9" name="Picture 8"/>
          <p:cNvPicPr>
            <a:picLocks noChangeAspect="1"/>
          </p:cNvPicPr>
          <p:nvPr/>
        </p:nvPicPr>
        <p:blipFill>
          <a:blip r:embed="rId4"/>
          <a:stretch>
            <a:fillRect/>
          </a:stretch>
        </p:blipFill>
        <p:spPr>
          <a:xfrm>
            <a:off x="3118117" y="4621184"/>
            <a:ext cx="1694797" cy="745942"/>
          </a:xfrm>
          <a:prstGeom prst="rect">
            <a:avLst/>
          </a:prstGeom>
        </p:spPr>
      </p:pic>
      <p:graphicFrame>
        <p:nvGraphicFramePr>
          <p:cNvPr id="40" name="Diagram 39"/>
          <p:cNvGraphicFramePr/>
          <p:nvPr/>
        </p:nvGraphicFramePr>
        <p:xfrm>
          <a:off x="6924026" y="746136"/>
          <a:ext cx="3801123" cy="434204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1" name="Arrow: Up 40"/>
          <p:cNvSpPr/>
          <p:nvPr/>
        </p:nvSpPr>
        <p:spPr>
          <a:xfrm rot="16200000">
            <a:off x="2458873" y="2640054"/>
            <a:ext cx="401217" cy="858416"/>
          </a:xfrm>
          <a:prstGeom prst="up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Arrow: Up 41"/>
          <p:cNvSpPr/>
          <p:nvPr/>
        </p:nvSpPr>
        <p:spPr>
          <a:xfrm rot="10800000">
            <a:off x="3764904" y="3762768"/>
            <a:ext cx="401217" cy="858416"/>
          </a:xfrm>
          <a:prstGeom prst="up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Arrow: Up 42"/>
          <p:cNvSpPr/>
          <p:nvPr/>
        </p:nvSpPr>
        <p:spPr>
          <a:xfrm>
            <a:off x="3764905" y="1517343"/>
            <a:ext cx="401217" cy="858416"/>
          </a:xfrm>
          <a:prstGeom prst="up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Oval 43"/>
          <p:cNvSpPr/>
          <p:nvPr/>
        </p:nvSpPr>
        <p:spPr>
          <a:xfrm>
            <a:off x="2909956" y="2042642"/>
            <a:ext cx="2111112" cy="205324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300" b="1" dirty="0">
                <a:latin typeface="+mj-lt"/>
              </a:rPr>
              <a:t>PARTNERS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6227" y="1219200"/>
            <a:ext cx="10079182" cy="2286000"/>
          </a:xfrm>
        </p:spPr>
        <p:txBody>
          <a:bodyPr>
            <a:normAutofit/>
          </a:bodyPr>
          <a:lstStyle/>
          <a:p>
            <a:r>
              <a:rPr lang="en-US" dirty="0"/>
              <a:t>   Intro. to Data Visualization</a:t>
            </a:r>
            <a:br>
              <a:rPr lang="en-US" dirty="0"/>
            </a:br>
            <a:r>
              <a:rPr lang="en-US" dirty="0"/>
              <a:t>            </a:t>
            </a:r>
            <a:r>
              <a:rPr lang="en-US" sz="3600" i="1" dirty="0"/>
              <a:t>Simple Graphs in Python</a:t>
            </a:r>
            <a:br>
              <a:rPr lang="en-US" sz="3600" i="1" dirty="0"/>
            </a:br>
            <a:r>
              <a:rPr lang="en-US" sz="3600" i="1" dirty="0"/>
              <a:t>                              using</a:t>
            </a:r>
          </a:p>
        </p:txBody>
      </p:sp>
      <p:sp>
        <p:nvSpPr>
          <p:cNvPr id="6" name="TextBox 5">
            <a:extLst>
              <a:ext uri="{FF2B5EF4-FFF2-40B4-BE49-F238E27FC236}">
                <a16:creationId xmlns:a16="http://schemas.microsoft.com/office/drawing/2014/main" id="{BE849B74-A0B4-4274-B904-FE3B1D7C41DB}"/>
              </a:ext>
            </a:extLst>
          </p:cNvPr>
          <p:cNvSpPr txBox="1"/>
          <p:nvPr/>
        </p:nvSpPr>
        <p:spPr>
          <a:xfrm>
            <a:off x="3823854" y="3699848"/>
            <a:ext cx="5762598" cy="646331"/>
          </a:xfrm>
          <a:prstGeom prst="rect">
            <a:avLst/>
          </a:prstGeom>
          <a:noFill/>
        </p:spPr>
        <p:txBody>
          <a:bodyPr wrap="square" rtlCol="0">
            <a:spAutoFit/>
          </a:bodyPr>
          <a:lstStyle/>
          <a:p>
            <a:r>
              <a:rPr lang="en-US" sz="3600" dirty="0"/>
              <a:t>     MATPLOTLIB  &amp;  PYPLOT </a:t>
            </a:r>
            <a:endParaRPr lang="en-IN" sz="3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1"/>
            <a:ext cx="8229600" cy="1143000"/>
          </a:xfrm>
        </p:spPr>
        <p:txBody>
          <a:bodyPr>
            <a:normAutofit/>
          </a:bodyPr>
          <a:lstStyle/>
          <a:p>
            <a:r>
              <a:rPr lang="en-US" dirty="0"/>
              <a:t>         What is data visualization?</a:t>
            </a:r>
          </a:p>
        </p:txBody>
      </p:sp>
      <p:sp>
        <p:nvSpPr>
          <p:cNvPr id="3" name="Content Placeholder 2"/>
          <p:cNvSpPr>
            <a:spLocks noGrp="1"/>
          </p:cNvSpPr>
          <p:nvPr>
            <p:ph idx="1"/>
          </p:nvPr>
        </p:nvSpPr>
        <p:spPr>
          <a:xfrm>
            <a:off x="1828800" y="1243058"/>
            <a:ext cx="8686800" cy="3633743"/>
          </a:xfrm>
        </p:spPr>
        <p:txBody>
          <a:bodyPr>
            <a:normAutofit fontScale="92500" lnSpcReduction="20000"/>
          </a:bodyPr>
          <a:lstStyle/>
          <a:p>
            <a:r>
              <a:rPr lang="en-US" dirty="0"/>
              <a:t>Data visualization is the graphical representation of information and data. </a:t>
            </a:r>
          </a:p>
          <a:p>
            <a:r>
              <a:rPr lang="en-US" dirty="0"/>
              <a:t>Can be achieved using visual elements like figures, charts, graphs, maps, and more.</a:t>
            </a:r>
          </a:p>
          <a:p>
            <a:r>
              <a:rPr lang="en-US" dirty="0"/>
              <a:t>Data visualization tools provide a way to present these figures and graphs.</a:t>
            </a:r>
          </a:p>
          <a:p>
            <a:r>
              <a:rPr lang="en-US" dirty="0"/>
              <a:t>Often, it is essential to analyze massive amounts of information and make data-driven decisions.</a:t>
            </a:r>
          </a:p>
          <a:p>
            <a:pPr lvl="1"/>
            <a:r>
              <a:rPr lang="en-US" dirty="0"/>
              <a:t>converting complex data into an easy to understand representation.</a:t>
            </a:r>
          </a:p>
          <a:p>
            <a:endParaRPr lang="en-US" dirty="0"/>
          </a:p>
          <a:p>
            <a:endParaRPr lang="en-US" dirty="0"/>
          </a:p>
        </p:txBody>
      </p:sp>
      <p:grpSp>
        <p:nvGrpSpPr>
          <p:cNvPr id="5" name="Group 4"/>
          <p:cNvGrpSpPr/>
          <p:nvPr/>
        </p:nvGrpSpPr>
        <p:grpSpPr>
          <a:xfrm>
            <a:off x="2514600" y="4953000"/>
            <a:ext cx="7391400" cy="1600200"/>
            <a:chOff x="768096" y="3581401"/>
            <a:chExt cx="7977452" cy="2008131"/>
          </a:xfrm>
        </p:grpSpPr>
        <p:pic>
          <p:nvPicPr>
            <p:cNvPr id="6" name="Picture 5"/>
            <p:cNvPicPr>
              <a:picLocks noChangeAspect="1"/>
            </p:cNvPicPr>
            <p:nvPr/>
          </p:nvPicPr>
          <p:blipFill>
            <a:blip r:embed="rId2"/>
            <a:stretch>
              <a:fillRect/>
            </a:stretch>
          </p:blipFill>
          <p:spPr>
            <a:xfrm>
              <a:off x="768096" y="3733800"/>
              <a:ext cx="2199030" cy="1799206"/>
            </a:xfrm>
            <a:prstGeom prst="rect">
              <a:avLst/>
            </a:prstGeom>
          </p:spPr>
        </p:pic>
        <p:pic>
          <p:nvPicPr>
            <p:cNvPr id="7" name="Picture 6"/>
            <p:cNvPicPr>
              <a:picLocks noChangeAspect="1"/>
            </p:cNvPicPr>
            <p:nvPr/>
          </p:nvPicPr>
          <p:blipFill>
            <a:blip r:embed="rId3"/>
            <a:stretch>
              <a:fillRect/>
            </a:stretch>
          </p:blipFill>
          <p:spPr>
            <a:xfrm>
              <a:off x="3339588" y="3581401"/>
              <a:ext cx="2454065" cy="2007870"/>
            </a:xfrm>
            <a:prstGeom prst="rect">
              <a:avLst/>
            </a:prstGeom>
          </p:spPr>
        </p:pic>
        <p:pic>
          <p:nvPicPr>
            <p:cNvPr id="8" name="Picture 7"/>
            <p:cNvPicPr>
              <a:picLocks noChangeAspect="1"/>
            </p:cNvPicPr>
            <p:nvPr/>
          </p:nvPicPr>
          <p:blipFill>
            <a:blip r:embed="rId4"/>
            <a:stretch>
              <a:fillRect/>
            </a:stretch>
          </p:blipFill>
          <p:spPr>
            <a:xfrm>
              <a:off x="5979850" y="3581401"/>
              <a:ext cx="2765698" cy="2008131"/>
            </a:xfrm>
            <a:prstGeom prst="rect">
              <a:avLst/>
            </a:prstGeom>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091" y="81742"/>
            <a:ext cx="8229600" cy="1143000"/>
          </a:xfrm>
        </p:spPr>
        <p:txBody>
          <a:bodyPr/>
          <a:lstStyle/>
          <a:p>
            <a:r>
              <a:rPr lang="en-US" dirty="0"/>
              <a:t>                          </a:t>
            </a:r>
            <a:r>
              <a:rPr lang="en-US" sz="4400" dirty="0"/>
              <a:t>Matplotlib</a:t>
            </a:r>
          </a:p>
        </p:txBody>
      </p:sp>
      <p:sp>
        <p:nvSpPr>
          <p:cNvPr id="3" name="Content Placeholder 2"/>
          <p:cNvSpPr>
            <a:spLocks noGrp="1"/>
          </p:cNvSpPr>
          <p:nvPr>
            <p:ph idx="1"/>
          </p:nvPr>
        </p:nvSpPr>
        <p:spPr>
          <a:xfrm>
            <a:off x="1565563" y="1077191"/>
            <a:ext cx="9635837" cy="5410200"/>
          </a:xfrm>
        </p:spPr>
        <p:txBody>
          <a:bodyPr>
            <a:normAutofit fontScale="92500"/>
          </a:bodyPr>
          <a:lstStyle/>
          <a:p>
            <a:r>
              <a:rPr lang="en-US" dirty="0"/>
              <a:t>Matplotlib is one of the most powerful tools for data visualization in Python.</a:t>
            </a:r>
          </a:p>
          <a:p>
            <a:r>
              <a:rPr lang="en-US" dirty="0"/>
              <a:t>Matplotlib is an incredibly powerful (and beautiful!) 2-D plotting library. </a:t>
            </a:r>
          </a:p>
          <a:p>
            <a:r>
              <a:rPr lang="en-US" dirty="0"/>
              <a:t>It is easy to use and provides a huge number of examples for tackling unique problems </a:t>
            </a:r>
          </a:p>
          <a:p>
            <a:r>
              <a:rPr lang="en-US" dirty="0"/>
              <a:t>In order to get matplotlib into your script, first you need to import it, for example:</a:t>
            </a:r>
          </a:p>
          <a:p>
            <a:pPr lvl="1">
              <a:spcBef>
                <a:spcPts val="600"/>
              </a:spcBef>
              <a:spcAft>
                <a:spcPts val="600"/>
              </a:spcAft>
              <a:buFont typeface="Wingdings" panose="05000000000000000000" pitchFamily="2" charset="2"/>
              <a:buChar char="Ø"/>
            </a:pPr>
            <a:r>
              <a:rPr lang="en-US" dirty="0"/>
              <a:t>	import </a:t>
            </a:r>
            <a:r>
              <a:rPr lang="en-US" dirty="0" err="1"/>
              <a:t>matplotlib.pyplot</a:t>
            </a:r>
            <a:r>
              <a:rPr lang="en-US" dirty="0"/>
              <a:t> as </a:t>
            </a:r>
            <a:r>
              <a:rPr lang="en-US" dirty="0" err="1"/>
              <a:t>plt</a:t>
            </a:r>
            <a:endParaRPr lang="en-US" dirty="0"/>
          </a:p>
          <a:p>
            <a:r>
              <a:rPr lang="en-US" dirty="0"/>
              <a:t>However, if it is not installed, you may need to install it:</a:t>
            </a:r>
          </a:p>
          <a:p>
            <a:pPr lvl="1"/>
            <a:r>
              <a:rPr lang="en-US" dirty="0"/>
              <a:t>Easiest way to install matplotlib is using pip. </a:t>
            </a:r>
          </a:p>
          <a:p>
            <a:pPr lvl="1"/>
            <a:r>
              <a:rPr lang="en-US" dirty="0"/>
              <a:t>Type the following command in the command prompt (</a:t>
            </a:r>
            <a:r>
              <a:rPr lang="en-US" dirty="0" err="1"/>
              <a:t>cmd</a:t>
            </a:r>
            <a:r>
              <a:rPr lang="en-US" dirty="0"/>
              <a:t>) or your Linux shell; </a:t>
            </a:r>
          </a:p>
          <a:p>
            <a:pPr lvl="2"/>
            <a:r>
              <a:rPr lang="en-US" dirty="0"/>
              <a:t>pip install matplotlib</a:t>
            </a:r>
          </a:p>
          <a:p>
            <a:pPr lvl="2"/>
            <a:r>
              <a:rPr lang="en-US" dirty="0"/>
              <a:t>Note that you may need to run the above </a:t>
            </a:r>
            <a:r>
              <a:rPr lang="en-US" dirty="0" err="1"/>
              <a:t>cmd</a:t>
            </a:r>
            <a:r>
              <a:rPr lang="en-US" dirty="0"/>
              <a:t> as an administrator</a:t>
            </a:r>
          </a:p>
          <a:p>
            <a:pPr marL="0" indent="0">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1433" y="0"/>
            <a:ext cx="8229600" cy="1143000"/>
          </a:xfrm>
        </p:spPr>
        <p:txBody>
          <a:bodyPr/>
          <a:lstStyle/>
          <a:p>
            <a:r>
              <a:rPr lang="en-US" dirty="0"/>
              <a:t>                            </a:t>
            </a:r>
            <a:r>
              <a:rPr lang="en-US" sz="4000" dirty="0"/>
              <a:t>matplotlib</a:t>
            </a:r>
          </a:p>
        </p:txBody>
      </p:sp>
      <p:sp>
        <p:nvSpPr>
          <p:cNvPr id="5" name="Content Placeholder 4"/>
          <p:cNvSpPr>
            <a:spLocks noGrp="1"/>
          </p:cNvSpPr>
          <p:nvPr>
            <p:ph idx="1"/>
          </p:nvPr>
        </p:nvSpPr>
        <p:spPr>
          <a:xfrm>
            <a:off x="1381433" y="869168"/>
            <a:ext cx="9829801" cy="3221052"/>
          </a:xfrm>
        </p:spPr>
        <p:txBody>
          <a:bodyPr>
            <a:noAutofit/>
          </a:bodyPr>
          <a:lstStyle/>
          <a:p>
            <a:r>
              <a:rPr lang="en-US" sz="2000" dirty="0"/>
              <a:t>Strives to emulate MATLAB</a:t>
            </a:r>
          </a:p>
          <a:p>
            <a:pPr lvl="1"/>
            <a:r>
              <a:rPr lang="en-US" dirty="0" err="1"/>
              <a:t>matplotlib.pyplot</a:t>
            </a:r>
            <a:r>
              <a:rPr lang="en-US" dirty="0"/>
              <a:t> is a collection of command style functions that make matplotlib work like MATLAB.</a:t>
            </a:r>
          </a:p>
          <a:p>
            <a:r>
              <a:rPr lang="en-US" sz="2000" dirty="0"/>
              <a:t>Each </a:t>
            </a:r>
            <a:r>
              <a:rPr lang="en-US" sz="2000" dirty="0" err="1"/>
              <a:t>pyplot</a:t>
            </a:r>
            <a:r>
              <a:rPr lang="en-US" sz="2000" dirty="0"/>
              <a:t> function makes some change to the figure:</a:t>
            </a:r>
          </a:p>
          <a:p>
            <a:pPr lvl="1"/>
            <a:r>
              <a:rPr lang="en-US" dirty="0"/>
              <a:t>e.g., </a:t>
            </a:r>
          </a:p>
          <a:p>
            <a:pPr lvl="2"/>
            <a:r>
              <a:rPr lang="en-US" sz="2000" dirty="0"/>
              <a:t>creates a figure, </a:t>
            </a:r>
          </a:p>
          <a:p>
            <a:pPr lvl="2"/>
            <a:r>
              <a:rPr lang="en-US" sz="2000" dirty="0"/>
              <a:t>creates a plotting area in the figure, </a:t>
            </a:r>
          </a:p>
          <a:p>
            <a:pPr lvl="2"/>
            <a:r>
              <a:rPr lang="en-US" sz="2000" dirty="0"/>
              <a:t>plots some lines in the plotting area</a:t>
            </a:r>
          </a:p>
          <a:p>
            <a:pPr marL="914400" lvl="2" indent="0">
              <a:buNone/>
            </a:pPr>
            <a:endParaRPr lang="en-US" sz="2000" dirty="0"/>
          </a:p>
        </p:txBody>
      </p:sp>
      <p:sp>
        <p:nvSpPr>
          <p:cNvPr id="6" name="Content Placeholder 2"/>
          <p:cNvSpPr txBox="1"/>
          <p:nvPr/>
        </p:nvSpPr>
        <p:spPr>
          <a:xfrm>
            <a:off x="1398638" y="4878489"/>
            <a:ext cx="9672484" cy="23161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Whenever you plot with matplotlib, the two main code lines should be considered:</a:t>
            </a:r>
          </a:p>
          <a:p>
            <a:pPr lvl="1"/>
            <a:r>
              <a:rPr lang="en-US" sz="2000" dirty="0"/>
              <a:t>Type of graph</a:t>
            </a:r>
          </a:p>
          <a:p>
            <a:pPr lvl="2"/>
            <a:r>
              <a:rPr lang="en-US" sz="2000" dirty="0"/>
              <a:t>this is where you define a bar chart, line chart, etc.</a:t>
            </a:r>
          </a:p>
          <a:p>
            <a:pPr lvl="1"/>
            <a:r>
              <a:rPr lang="en-US" sz="2000" dirty="0"/>
              <a:t>Show the graph</a:t>
            </a:r>
          </a:p>
          <a:p>
            <a:pPr lvl="2"/>
            <a:r>
              <a:rPr lang="en-US" sz="2000" dirty="0"/>
              <a:t>this is to display the graph</a:t>
            </a:r>
          </a:p>
        </p:txBody>
      </p:sp>
      <p:sp>
        <p:nvSpPr>
          <p:cNvPr id="2" name="TextBox 1">
            <a:extLst>
              <a:ext uri="{FF2B5EF4-FFF2-40B4-BE49-F238E27FC236}">
                <a16:creationId xmlns:a16="http://schemas.microsoft.com/office/drawing/2014/main" id="{D7335126-EEDA-47AF-B41C-9FE522D62CAF}"/>
              </a:ext>
            </a:extLst>
          </p:cNvPr>
          <p:cNvSpPr txBox="1"/>
          <p:nvPr/>
        </p:nvSpPr>
        <p:spPr>
          <a:xfrm>
            <a:off x="418361" y="4253522"/>
            <a:ext cx="9672485" cy="461665"/>
          </a:xfrm>
          <a:prstGeom prst="rect">
            <a:avLst/>
          </a:prstGeom>
          <a:noFill/>
        </p:spPr>
        <p:txBody>
          <a:bodyPr wrap="square" rtlCol="0">
            <a:spAutoFit/>
          </a:bodyPr>
          <a:lstStyle/>
          <a:p>
            <a:pPr lvl="2"/>
            <a:r>
              <a:rPr lang="en-US" sz="2400" dirty="0"/>
              <a:t>Note that various states are preserved across function calls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591" y="39288"/>
            <a:ext cx="8229600" cy="877824"/>
          </a:xfrm>
        </p:spPr>
        <p:txBody>
          <a:bodyPr>
            <a:noAutofit/>
          </a:bodyPr>
          <a:lstStyle/>
          <a:p>
            <a:r>
              <a:rPr lang="en-US" sz="5400" dirty="0"/>
              <a:t>E.g. </a:t>
            </a:r>
            <a:r>
              <a:rPr lang="en-US" sz="5400" dirty="0" err="1"/>
              <a:t>Matplotlib</a:t>
            </a:r>
            <a:endParaRPr lang="en-US" sz="5400" dirty="0"/>
          </a:p>
        </p:txBody>
      </p:sp>
      <p:pic>
        <p:nvPicPr>
          <p:cNvPr id="4" name="Picture 3"/>
          <p:cNvPicPr>
            <a:picLocks noChangeAspect="1"/>
          </p:cNvPicPr>
          <p:nvPr/>
        </p:nvPicPr>
        <p:blipFill>
          <a:blip r:embed="rId2"/>
          <a:stretch>
            <a:fillRect/>
          </a:stretch>
        </p:blipFill>
        <p:spPr>
          <a:xfrm>
            <a:off x="1459937" y="2624514"/>
            <a:ext cx="2895600" cy="2181671"/>
          </a:xfrm>
          <a:prstGeom prst="rect">
            <a:avLst/>
          </a:prstGeom>
        </p:spPr>
      </p:pic>
      <p:pic>
        <p:nvPicPr>
          <p:cNvPr id="3" name="Picture 2"/>
          <p:cNvPicPr>
            <a:picLocks noChangeAspect="1"/>
          </p:cNvPicPr>
          <p:nvPr/>
        </p:nvPicPr>
        <p:blipFill>
          <a:blip r:embed="rId3"/>
          <a:stretch>
            <a:fillRect/>
          </a:stretch>
        </p:blipFill>
        <p:spPr>
          <a:xfrm>
            <a:off x="8267326" y="917112"/>
            <a:ext cx="2379339" cy="1689676"/>
          </a:xfrm>
          <a:prstGeom prst="rect">
            <a:avLst/>
          </a:prstGeom>
        </p:spPr>
      </p:pic>
      <p:pic>
        <p:nvPicPr>
          <p:cNvPr id="6" name="Picture 2" descr="mp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9517" y="4972470"/>
            <a:ext cx="2522846" cy="1789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mp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7094" y="4977711"/>
            <a:ext cx="2451652" cy="17806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p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2100" y="2631443"/>
            <a:ext cx="2961640" cy="2117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p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59495" y="2827788"/>
            <a:ext cx="2370736" cy="17219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mp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4178" y="4977711"/>
            <a:ext cx="2558808" cy="18296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891495" y="917113"/>
            <a:ext cx="6375831" cy="1569660"/>
          </a:xfrm>
          <a:prstGeom prst="rect">
            <a:avLst/>
          </a:prstGeom>
        </p:spPr>
        <p:txBody>
          <a:bodyPr wrap="square">
            <a:spAutoFit/>
          </a:bodyPr>
          <a:lstStyle/>
          <a:p>
            <a:pPr marL="342900" indent="-342900">
              <a:buFont typeface="Arial" panose="020B0604020202020204" pitchFamily="34" charset="0"/>
              <a:buChar char="•"/>
            </a:pPr>
            <a:r>
              <a:rPr lang="en-US" sz="2400" dirty="0"/>
              <a:t>Matplotlib allows you to make easy things </a:t>
            </a:r>
          </a:p>
          <a:p>
            <a:pPr marL="342900" indent="-342900">
              <a:buFont typeface="Arial" panose="020B0604020202020204" pitchFamily="34" charset="0"/>
              <a:buChar char="•"/>
            </a:pPr>
            <a:r>
              <a:rPr lang="en-US" sz="2400" dirty="0"/>
              <a:t>You can generate </a:t>
            </a:r>
            <a:r>
              <a:rPr lang="en-US" sz="2400" b="1" dirty="0"/>
              <a:t>plots</a:t>
            </a:r>
            <a:r>
              <a:rPr lang="en-US" sz="2400" dirty="0"/>
              <a:t>, </a:t>
            </a:r>
            <a:r>
              <a:rPr lang="en-US" sz="2400" b="1" dirty="0"/>
              <a:t>histograms</a:t>
            </a:r>
            <a:r>
              <a:rPr lang="en-US" sz="2400" dirty="0"/>
              <a:t>, </a:t>
            </a:r>
            <a:r>
              <a:rPr lang="en-US" sz="2400" b="1" dirty="0"/>
              <a:t>power spectra</a:t>
            </a:r>
            <a:r>
              <a:rPr lang="en-US" sz="2400" dirty="0"/>
              <a:t>, </a:t>
            </a:r>
            <a:r>
              <a:rPr lang="en-US" sz="2400" b="1" dirty="0"/>
              <a:t>bar charts</a:t>
            </a:r>
            <a:r>
              <a:rPr lang="en-US" sz="2400" dirty="0"/>
              <a:t>, </a:t>
            </a:r>
            <a:r>
              <a:rPr lang="en-US" sz="2400" b="1" dirty="0" err="1"/>
              <a:t>errorcharts</a:t>
            </a:r>
            <a:r>
              <a:rPr lang="en-US" sz="2400" dirty="0"/>
              <a:t>, </a:t>
            </a:r>
            <a:r>
              <a:rPr lang="en-US" sz="2400" b="1" dirty="0"/>
              <a:t>scatterplots</a:t>
            </a:r>
            <a:r>
              <a:rPr lang="en-US" sz="2400" dirty="0"/>
              <a:t>, etc., with just a few lines of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E97E0A-9C81-4997-B2B3-E7B82A7B4350}"/>
              </a:ext>
            </a:extLst>
          </p:cNvPr>
          <p:cNvSpPr txBox="1"/>
          <p:nvPr/>
        </p:nvSpPr>
        <p:spPr>
          <a:xfrm>
            <a:off x="2116393" y="1253478"/>
            <a:ext cx="7312742" cy="4154984"/>
          </a:xfrm>
          <a:prstGeom prst="rect">
            <a:avLst/>
          </a:prstGeom>
          <a:noFill/>
        </p:spPr>
        <p:txBody>
          <a:bodyPr wrap="square">
            <a:spAutoFit/>
          </a:bodyPr>
          <a:lstStyle/>
          <a:p>
            <a:pPr marL="342900" indent="-342900" eaLnBrk="0" fontAlgn="base" hangingPunct="0">
              <a:spcBef>
                <a:spcPct val="0"/>
              </a:spcBef>
              <a:spcAft>
                <a:spcPct val="0"/>
              </a:spcAft>
              <a:buFont typeface="Wingdings" panose="05000000000000000000" pitchFamily="2" charset="2"/>
              <a:buChar char="Ø"/>
            </a:pPr>
            <a:r>
              <a:rPr lang="en-US" sz="2400" dirty="0"/>
              <a:t>import </a:t>
            </a:r>
            <a:r>
              <a:rPr lang="en-US" sz="2400" dirty="0" err="1"/>
              <a:t>matplotlib.pyplot</a:t>
            </a:r>
            <a:r>
              <a:rPr lang="en-US" sz="2400" dirty="0"/>
              <a:t> as </a:t>
            </a:r>
            <a:r>
              <a:rPr lang="en-US" sz="2400" dirty="0" err="1"/>
              <a:t>plt</a:t>
            </a:r>
            <a:endParaRPr lang="en-US" sz="2400" dirty="0"/>
          </a:p>
          <a:p>
            <a:pPr defTabSz="914400" eaLnBrk="0" fontAlgn="base" hangingPunct="0">
              <a:spcBef>
                <a:spcPct val="0"/>
              </a:spcBef>
              <a:spcAft>
                <a:spcPct val="0"/>
              </a:spcAft>
            </a:pPr>
            <a:endParaRPr lang="en-US" altLang="en-US" sz="2400" dirty="0"/>
          </a:p>
          <a:p>
            <a:pPr marL="342900" indent="-342900" defTabSz="914400" eaLnBrk="0" fontAlgn="base" hangingPunct="0">
              <a:spcBef>
                <a:spcPct val="0"/>
              </a:spcBef>
              <a:spcAft>
                <a:spcPct val="0"/>
              </a:spcAft>
              <a:buFont typeface="Wingdings" panose="05000000000000000000" pitchFamily="2" charset="2"/>
              <a:buChar char="Ø"/>
            </a:pPr>
            <a:r>
              <a:rPr lang="en-US" altLang="en-US" sz="2400" dirty="0"/>
              <a:t>create data for plotting</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x_values</a:t>
            </a:r>
            <a:r>
              <a:rPr lang="en-US" altLang="en-US" sz="2400" b="1" dirty="0">
                <a:latin typeface="Courier New" panose="02070309020205020404" pitchFamily="49" charset="0"/>
                <a:cs typeface="Courier New" panose="02070309020205020404" pitchFamily="49" charset="0"/>
              </a:rPr>
              <a:t> = [0, 1, 2, 3, 4, 5 ]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y_values</a:t>
            </a:r>
            <a:r>
              <a:rPr lang="en-US" altLang="en-US" sz="2400" b="1" dirty="0">
                <a:latin typeface="Courier New" panose="02070309020205020404" pitchFamily="49" charset="0"/>
                <a:cs typeface="Courier New" panose="02070309020205020404" pitchFamily="49" charset="0"/>
              </a:rPr>
              <a:t> = [0, 1, 4, 9, 16,25]</a:t>
            </a:r>
          </a:p>
          <a:p>
            <a:pPr lvl="0" eaLnBrk="0" fontAlgn="base" hangingPunct="0">
              <a:spcBef>
                <a:spcPct val="0"/>
              </a:spcBef>
              <a:spcAft>
                <a:spcPct val="0"/>
              </a:spcAft>
            </a:pPr>
            <a:r>
              <a:rPr lang="en-US" altLang="en-US" sz="2400" b="1" dirty="0">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2400" dirty="0"/>
              <a:t>#the default graph style for plot is a line</a:t>
            </a:r>
            <a:br>
              <a:rPr lang="en-US" altLang="en-US" sz="2400" dirty="0"/>
            </a:br>
            <a:r>
              <a:rPr lang="en-US" altLang="en-US" sz="2400" dirty="0" err="1"/>
              <a:t>plt.plot</a:t>
            </a:r>
            <a:r>
              <a:rPr lang="en-US" altLang="en-US" sz="2400" dirty="0"/>
              <a:t>(</a:t>
            </a:r>
            <a:r>
              <a:rPr lang="en-US" altLang="en-US" sz="2400" dirty="0" err="1"/>
              <a:t>x_values</a:t>
            </a:r>
            <a:r>
              <a:rPr lang="en-US" altLang="en-US" sz="2400" dirty="0"/>
              <a:t>, </a:t>
            </a:r>
            <a:r>
              <a:rPr lang="en-US" altLang="en-US" sz="2400" dirty="0" err="1"/>
              <a:t>y_values</a:t>
            </a:r>
            <a:r>
              <a:rPr lang="en-US" altLang="en-US" sz="2400" dirty="0"/>
              <a:t>)</a:t>
            </a:r>
          </a:p>
          <a:p>
            <a:pPr defTabSz="914400" eaLnBrk="0" fontAlgn="base" hangingPunct="0">
              <a:spcBef>
                <a:spcPct val="0"/>
              </a:spcBef>
              <a:spcAft>
                <a:spcPct val="0"/>
              </a:spcAft>
            </a:pPr>
            <a:endParaRPr lang="en-US" altLang="en-US" sz="2400" b="1" dirty="0">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2400" dirty="0"/>
              <a:t>#display the graph</a:t>
            </a:r>
            <a:br>
              <a:rPr lang="en-US" altLang="en-US" sz="2400" dirty="0"/>
            </a:br>
            <a:r>
              <a:rPr lang="en-US" altLang="en-US" sz="2400" dirty="0" err="1"/>
              <a:t>plt.show</a:t>
            </a:r>
            <a:r>
              <a:rPr lang="en-US" altLang="en-US" sz="2400" dirty="0"/>
              <a:t>() </a:t>
            </a:r>
          </a:p>
        </p:txBody>
      </p:sp>
      <p:pic>
        <p:nvPicPr>
          <p:cNvPr id="5" name="Picture 3" descr="https://miro.medium.com/max/368/1*jO_SGH86FknOlNwwNuD9dQ.png">
            <a:extLst>
              <a:ext uri="{FF2B5EF4-FFF2-40B4-BE49-F238E27FC236}">
                <a16:creationId xmlns:a16="http://schemas.microsoft.com/office/drawing/2014/main" id="{7A3B9F96-7C5C-4D17-B633-6797DA735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606" y="3878664"/>
            <a:ext cx="4540045" cy="30595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5AD2673-080F-4E0C-9178-C139A3E8041F}"/>
              </a:ext>
            </a:extLst>
          </p:cNvPr>
          <p:cNvSpPr txBox="1"/>
          <p:nvPr/>
        </p:nvSpPr>
        <p:spPr>
          <a:xfrm>
            <a:off x="2116393" y="545592"/>
            <a:ext cx="6100916" cy="707886"/>
          </a:xfrm>
          <a:prstGeom prst="rect">
            <a:avLst/>
          </a:prstGeom>
          <a:noFill/>
        </p:spPr>
        <p:txBody>
          <a:bodyPr wrap="square">
            <a:spAutoFit/>
          </a:bodyPr>
          <a:lstStyle/>
          <a:p>
            <a:pPr algn="ctr"/>
            <a:r>
              <a:rPr lang="en-US" sz="4000" dirty="0"/>
              <a:t>   Line Graphs </a:t>
            </a:r>
            <a:endParaRPr lang="en-IN" sz="4000" dirty="0"/>
          </a:p>
        </p:txBody>
      </p:sp>
    </p:spTree>
    <p:extLst>
      <p:ext uri="{BB962C8B-B14F-4D97-AF65-F5344CB8AC3E}">
        <p14:creationId xmlns:p14="http://schemas.microsoft.com/office/powerpoint/2010/main" val="4272874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942" y="302342"/>
            <a:ext cx="8229600" cy="1044678"/>
          </a:xfrm>
        </p:spPr>
        <p:txBody>
          <a:bodyPr/>
          <a:lstStyle/>
          <a:p>
            <a:r>
              <a:rPr lang="en-US" dirty="0"/>
              <a:t>                            </a:t>
            </a:r>
            <a:r>
              <a:rPr lang="en-US" dirty="0" err="1"/>
              <a:t>pyplot</a:t>
            </a:r>
            <a:endParaRPr lang="en-US" dirty="0"/>
          </a:p>
        </p:txBody>
      </p:sp>
      <p:sp>
        <p:nvSpPr>
          <p:cNvPr id="3" name="Content Placeholder 2"/>
          <p:cNvSpPr>
            <a:spLocks noGrp="1"/>
          </p:cNvSpPr>
          <p:nvPr>
            <p:ph idx="1"/>
          </p:nvPr>
        </p:nvSpPr>
        <p:spPr>
          <a:xfrm>
            <a:off x="1981200" y="1219201"/>
            <a:ext cx="8458200" cy="4906963"/>
          </a:xfrm>
        </p:spPr>
        <p:txBody>
          <a:bodyPr>
            <a:normAutofit/>
          </a:bodyPr>
          <a:lstStyle/>
          <a:p>
            <a:pPr>
              <a:buFont typeface="Arial" panose="020B0604020202020204" pitchFamily="34" charset="0"/>
              <a:buChar char="•"/>
            </a:pPr>
            <a:r>
              <a:rPr lang="en-US" dirty="0"/>
              <a:t>text()  : adds text in an arbitrary location</a:t>
            </a:r>
          </a:p>
          <a:p>
            <a:r>
              <a:rPr lang="en-US" dirty="0" err="1"/>
              <a:t>xlabel</a:t>
            </a:r>
            <a:r>
              <a:rPr lang="en-US" dirty="0"/>
              <a:t>(): adds text to the x-axis</a:t>
            </a:r>
          </a:p>
          <a:p>
            <a:r>
              <a:rPr lang="en-US" dirty="0" err="1"/>
              <a:t>ylabel</a:t>
            </a:r>
            <a:r>
              <a:rPr lang="en-US" dirty="0"/>
              <a:t>(): adds text to the y-axis</a:t>
            </a:r>
          </a:p>
          <a:p>
            <a:r>
              <a:rPr lang="en-US" dirty="0"/>
              <a:t>title() : adds title to the plot</a:t>
            </a:r>
          </a:p>
          <a:p>
            <a:r>
              <a:rPr lang="en-US" dirty="0"/>
              <a:t>clear() : removes all plots from the axes. </a:t>
            </a:r>
          </a:p>
          <a:p>
            <a:r>
              <a:rPr lang="en-US" dirty="0" err="1"/>
              <a:t>savefig</a:t>
            </a:r>
            <a:r>
              <a:rPr lang="en-US" dirty="0"/>
              <a:t>(): saves your figure to a file</a:t>
            </a:r>
          </a:p>
          <a:p>
            <a:r>
              <a:rPr lang="en-US" dirty="0"/>
              <a:t>legend() : shows a legend on the plot </a:t>
            </a:r>
          </a:p>
          <a:p>
            <a:pPr marL="0" indent="0">
              <a:buNone/>
            </a:pPr>
            <a:r>
              <a:rPr lang="en-US" dirty="0"/>
              <a:t>All methods are available on </a:t>
            </a:r>
            <a:r>
              <a:rPr lang="en-US" dirty="0" err="1"/>
              <a:t>pyplot</a:t>
            </a:r>
            <a:r>
              <a:rPr lang="en-US" dirty="0"/>
              <a:t> and on the axes instance generally.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7825"/>
            <a:ext cx="9905998" cy="1478570"/>
          </a:xfrm>
        </p:spPr>
        <p:txBody>
          <a:bodyPr/>
          <a:lstStyle/>
          <a:p>
            <a:r>
              <a:rPr lang="en-US" dirty="0"/>
              <a:t>                                 </a:t>
            </a:r>
            <a:r>
              <a:rPr lang="en-US" sz="5400" dirty="0"/>
              <a:t>Plot</a:t>
            </a:r>
          </a:p>
        </p:txBody>
      </p:sp>
      <p:grpSp>
        <p:nvGrpSpPr>
          <p:cNvPr id="9" name="Group 8"/>
          <p:cNvGrpSpPr/>
          <p:nvPr/>
        </p:nvGrpSpPr>
        <p:grpSpPr>
          <a:xfrm>
            <a:off x="1752600" y="1430583"/>
            <a:ext cx="5090652" cy="3709592"/>
            <a:chOff x="838200" y="1465040"/>
            <a:chExt cx="6096000" cy="3590272"/>
          </a:xfrm>
        </p:grpSpPr>
        <p:sp>
          <p:nvSpPr>
            <p:cNvPr id="4" name="Rectangle 3"/>
            <p:cNvSpPr/>
            <p:nvPr/>
          </p:nvSpPr>
          <p:spPr>
            <a:xfrm>
              <a:off x="838200" y="1465040"/>
              <a:ext cx="6096000" cy="2859618"/>
            </a:xfrm>
            <a:prstGeom prst="rect">
              <a:avLst/>
            </a:prstGeom>
          </p:spPr>
          <p:txBody>
            <a:bodyPr wrap="square">
              <a:spAutoFit/>
            </a:bodyPr>
            <a:lstStyle/>
            <a:p>
              <a:r>
                <a:rPr lang="en-US" sz="2800" dirty="0"/>
                <a:t>import </a:t>
              </a:r>
              <a:r>
                <a:rPr lang="en-US" sz="2800" dirty="0" err="1"/>
                <a:t>matplotlib.pyplot</a:t>
              </a:r>
              <a:r>
                <a:rPr lang="en-US" sz="2800" dirty="0"/>
                <a:t> as </a:t>
              </a:r>
              <a:r>
                <a:rPr lang="en-US" sz="2800" dirty="0" err="1"/>
                <a:t>plt</a:t>
              </a:r>
              <a:endParaRPr lang="en-US" sz="2800" dirty="0"/>
            </a:p>
            <a:p>
              <a:endParaRPr lang="en-US" sz="2800" dirty="0"/>
            </a:p>
            <a:p>
              <a:r>
                <a:rPr lang="en-US" sz="2800" dirty="0"/>
                <a:t>x = [1, 2, 3, 4]</a:t>
              </a:r>
            </a:p>
            <a:p>
              <a:r>
                <a:rPr lang="en-US" sz="2800" dirty="0"/>
                <a:t>y = [1, 4, 9, 16]</a:t>
              </a:r>
            </a:p>
            <a:p>
              <a:endParaRPr lang="en-US" sz="2800" dirty="0"/>
            </a:p>
            <a:p>
              <a:r>
                <a:rPr lang="en-US" sz="2800" dirty="0" err="1"/>
                <a:t>plt.plot</a:t>
              </a:r>
              <a:r>
                <a:rPr lang="en-US" sz="2800" dirty="0"/>
                <a:t>(x, y)</a:t>
              </a:r>
            </a:p>
            <a:p>
              <a:endParaRPr lang="en-US" dirty="0">
                <a:latin typeface="Courier New" panose="02070309020205020404" pitchFamily="49" charset="0"/>
                <a:cs typeface="Courier New" panose="02070309020205020404" pitchFamily="49" charset="0"/>
              </a:endParaRPr>
            </a:p>
          </p:txBody>
        </p:sp>
        <p:grpSp>
          <p:nvGrpSpPr>
            <p:cNvPr id="3" name="Group 2"/>
            <p:cNvGrpSpPr/>
            <p:nvPr/>
          </p:nvGrpSpPr>
          <p:grpSpPr>
            <a:xfrm>
              <a:off x="1206820" y="3922496"/>
              <a:ext cx="4267199" cy="1132816"/>
              <a:chOff x="1206820" y="3922496"/>
              <a:chExt cx="4267199" cy="1132816"/>
            </a:xfrm>
          </p:grpSpPr>
          <p:sp>
            <p:nvSpPr>
              <p:cNvPr id="5" name="TextBox 4"/>
              <p:cNvSpPr txBox="1"/>
              <p:nvPr/>
            </p:nvSpPr>
            <p:spPr>
              <a:xfrm>
                <a:off x="1968819" y="4532092"/>
                <a:ext cx="3505200" cy="523220"/>
              </a:xfrm>
              <a:prstGeom prst="rect">
                <a:avLst/>
              </a:prstGeom>
              <a:noFill/>
            </p:spPr>
            <p:txBody>
              <a:bodyPr wrap="square" rtlCol="0">
                <a:spAutoFit/>
              </a:bodyPr>
              <a:lstStyle/>
              <a:p>
                <a:r>
                  <a:rPr lang="en-US" sz="2800" dirty="0"/>
                  <a:t>no return value?</a:t>
                </a:r>
              </a:p>
            </p:txBody>
          </p:sp>
          <p:cxnSp>
            <p:nvCxnSpPr>
              <p:cNvPr id="7" name="Curved Connector 6"/>
              <p:cNvCxnSpPr>
                <a:stCxn id="5" idx="1"/>
              </p:cNvCxnSpPr>
              <p:nvPr/>
            </p:nvCxnSpPr>
            <p:spPr>
              <a:xfrm rot="10800000">
                <a:off x="1206820" y="3922496"/>
                <a:ext cx="762000" cy="871206"/>
              </a:xfrm>
              <a:prstGeom prst="curvedConnector2">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grpSp>
      <p:sp>
        <p:nvSpPr>
          <p:cNvPr id="8" name="TextBox 7"/>
          <p:cNvSpPr txBox="1"/>
          <p:nvPr/>
        </p:nvSpPr>
        <p:spPr>
          <a:xfrm>
            <a:off x="2057400" y="5096935"/>
            <a:ext cx="8610600" cy="1323439"/>
          </a:xfrm>
          <a:prstGeom prst="rect">
            <a:avLst/>
          </a:prstGeom>
          <a:noFill/>
        </p:spPr>
        <p:txBody>
          <a:bodyPr wrap="square" rtlCol="0">
            <a:spAutoFit/>
          </a:bodyPr>
          <a:lstStyle/>
          <a:p>
            <a:pPr marL="342900" indent="-342900">
              <a:buFont typeface="Arial" panose="020B0604020202020204"/>
              <a:buChar char="•"/>
            </a:pPr>
            <a:r>
              <a:rPr lang="en-US" sz="2000" dirty="0"/>
              <a:t>We are operating on a “hidden” variable representing the figure.</a:t>
            </a:r>
          </a:p>
          <a:p>
            <a:pPr marL="342900" indent="-342900">
              <a:buFont typeface="Arial" panose="020B0604020202020204"/>
              <a:buChar char="•"/>
            </a:pPr>
            <a:r>
              <a:rPr lang="en-US" sz="2000" dirty="0"/>
              <a:t>This is a terrible, terrible trick. </a:t>
            </a:r>
          </a:p>
          <a:p>
            <a:pPr marL="342900" indent="-342900">
              <a:buFont typeface="Arial" panose="020B0604020202020204"/>
              <a:buChar char="•"/>
            </a:pPr>
            <a:r>
              <a:rPr lang="en-US" sz="2000" dirty="0"/>
              <a:t>Its only purpose is to pander to MATLAB users.</a:t>
            </a:r>
          </a:p>
          <a:p>
            <a:pPr marL="342900" indent="-342900">
              <a:buFont typeface="Arial" panose="020B0604020202020204"/>
              <a:buChar char="•"/>
            </a:pPr>
            <a:r>
              <a:rPr lang="en-US" sz="2000" dirty="0"/>
              <a:t>I’ll show you how this works in the next lecture</a:t>
            </a:r>
          </a:p>
        </p:txBody>
      </p:sp>
      <p:pic>
        <p:nvPicPr>
          <p:cNvPr id="10" name="Picture 9"/>
          <p:cNvPicPr>
            <a:picLocks noChangeAspect="1"/>
          </p:cNvPicPr>
          <p:nvPr/>
        </p:nvPicPr>
        <p:blipFill>
          <a:blip r:embed="rId3"/>
          <a:stretch>
            <a:fillRect/>
          </a:stretch>
        </p:blipFill>
        <p:spPr>
          <a:xfrm>
            <a:off x="7010400" y="1648968"/>
            <a:ext cx="3657600" cy="27432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6880" y="956188"/>
            <a:ext cx="4631911" cy="32863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718343" y="29497"/>
            <a:ext cx="4267200" cy="1143000"/>
          </a:xfrm>
        </p:spPr>
        <p:txBody>
          <a:bodyPr>
            <a:normAutofit/>
          </a:bodyPr>
          <a:lstStyle/>
          <a:p>
            <a:r>
              <a:rPr lang="en-US" sz="4000" dirty="0"/>
              <a:t>Simple line</a:t>
            </a:r>
          </a:p>
        </p:txBody>
      </p:sp>
      <p:sp>
        <p:nvSpPr>
          <p:cNvPr id="6" name="Rectangle 5"/>
          <p:cNvSpPr/>
          <p:nvPr/>
        </p:nvSpPr>
        <p:spPr>
          <a:xfrm>
            <a:off x="5896880" y="4303455"/>
            <a:ext cx="4267200" cy="2554545"/>
          </a:xfrm>
          <a:prstGeom prst="rect">
            <a:avLst/>
          </a:prstGeom>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Define the </a:t>
            </a:r>
            <a:r>
              <a:rPr lang="en-US" sz="1600" b="1" dirty="0">
                <a:latin typeface="Courier New" panose="02070309020205020404" pitchFamily="49" charset="0"/>
                <a:cs typeface="Courier New" panose="02070309020205020404" pitchFamily="49" charset="0"/>
              </a:rPr>
              <a:t>x-axis</a:t>
            </a:r>
            <a:r>
              <a:rPr lang="en-US" sz="1600" dirty="0">
                <a:latin typeface="Times New Roman" panose="02020603050405020304" pitchFamily="18" charset="0"/>
                <a:cs typeface="Times New Roman" panose="02020603050405020304" pitchFamily="18" charset="0"/>
              </a:rPr>
              <a:t> and corresponding </a:t>
            </a:r>
            <a:r>
              <a:rPr lang="en-US" sz="1600" b="1" dirty="0">
                <a:latin typeface="Courier New" panose="02070309020205020404" pitchFamily="49" charset="0"/>
                <a:cs typeface="Courier New" panose="02070309020205020404" pitchFamily="49" charset="0"/>
              </a:rPr>
              <a:t>y-axis</a:t>
            </a:r>
            <a:r>
              <a:rPr lang="en-US" sz="1600" dirty="0">
                <a:latin typeface="Times New Roman" panose="02020603050405020304" pitchFamily="18" charset="0"/>
                <a:cs typeface="Times New Roman" panose="02020603050405020304" pitchFamily="18" charset="0"/>
              </a:rPr>
              <a:t> values as lists.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Plot them on canvas using </a:t>
            </a:r>
            <a:r>
              <a:rPr lang="en-US" sz="1600" b="1" dirty="0">
                <a:latin typeface="Courier New" panose="02070309020205020404" pitchFamily="49" charset="0"/>
                <a:cs typeface="Courier New" panose="02070309020205020404" pitchFamily="49" charset="0"/>
              </a:rPr>
              <a:t>.plot() </a:t>
            </a:r>
            <a:r>
              <a:rPr lang="en-US" sz="1600" dirty="0">
                <a:latin typeface="Times New Roman" panose="02020603050405020304" pitchFamily="18" charset="0"/>
                <a:cs typeface="Times New Roman" panose="02020603050405020304" pitchFamily="18" charset="0"/>
              </a:rPr>
              <a:t>function.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Give a name to x-axis and y-axis using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xlabel</a:t>
            </a:r>
            <a:r>
              <a:rPr lang="en-US" sz="1600" b="1" dirty="0">
                <a:latin typeface="Courier New" panose="02070309020205020404" pitchFamily="49" charset="0"/>
                <a:cs typeface="Courier New" panose="02070309020205020404" pitchFamily="49" charset="0"/>
              </a:rPr>
              <a:t>() </a:t>
            </a:r>
            <a:r>
              <a:rPr lang="en-US" sz="1600" dirty="0">
                <a:latin typeface="Times New Roman" panose="02020603050405020304" pitchFamily="18" charset="0"/>
                <a:cs typeface="Times New Roman" panose="02020603050405020304" pitchFamily="18" charset="0"/>
              </a:rPr>
              <a:t>and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ylabel</a:t>
            </a:r>
            <a:r>
              <a:rPr lang="en-US" sz="1600" b="1" dirty="0">
                <a:latin typeface="Courier New" panose="02070309020205020404" pitchFamily="49" charset="0"/>
                <a:cs typeface="Courier New" panose="02070309020205020404" pitchFamily="49" charset="0"/>
              </a:rPr>
              <a:t>() </a:t>
            </a:r>
            <a:r>
              <a:rPr lang="en-US" sz="1600" dirty="0">
                <a:latin typeface="Times New Roman" panose="02020603050405020304" pitchFamily="18" charset="0"/>
                <a:cs typeface="Times New Roman" panose="02020603050405020304" pitchFamily="18" charset="0"/>
              </a:rPr>
              <a:t>functions.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Give a title to your plot using </a:t>
            </a:r>
            <a:r>
              <a:rPr lang="en-US" sz="1600" b="1" dirty="0">
                <a:latin typeface="Courier New" panose="02070309020205020404" pitchFamily="49" charset="0"/>
                <a:cs typeface="Courier New" panose="02070309020205020404" pitchFamily="49" charset="0"/>
              </a:rPr>
              <a:t>.title() </a:t>
            </a:r>
            <a:r>
              <a:rPr lang="en-US" sz="1600" dirty="0">
                <a:latin typeface="Times New Roman" panose="02020603050405020304" pitchFamily="18" charset="0"/>
                <a:cs typeface="Times New Roman" panose="02020603050405020304" pitchFamily="18" charset="0"/>
              </a:rPr>
              <a:t>function.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Finally, to view your plot, we use </a:t>
            </a:r>
            <a:r>
              <a:rPr lang="en-US" sz="1600" b="1" dirty="0">
                <a:latin typeface="Courier New" panose="02070309020205020404" pitchFamily="49" charset="0"/>
                <a:cs typeface="Courier New" panose="02070309020205020404" pitchFamily="49" charset="0"/>
              </a:rPr>
              <a:t>.show() </a:t>
            </a:r>
            <a:r>
              <a:rPr lang="en-US" sz="1600" dirty="0">
                <a:latin typeface="Times New Roman" panose="02020603050405020304" pitchFamily="18" charset="0"/>
                <a:cs typeface="Times New Roman" panose="02020603050405020304" pitchFamily="18" charset="0"/>
              </a:rPr>
              <a:t>function.</a:t>
            </a:r>
          </a:p>
        </p:txBody>
      </p:sp>
      <p:sp>
        <p:nvSpPr>
          <p:cNvPr id="7" name="TextBox 6">
            <a:extLst>
              <a:ext uri="{FF2B5EF4-FFF2-40B4-BE49-F238E27FC236}">
                <a16:creationId xmlns:a16="http://schemas.microsoft.com/office/drawing/2014/main" id="{664A78E9-69EE-478C-8799-145FF4B4FA9E}"/>
              </a:ext>
            </a:extLst>
          </p:cNvPr>
          <p:cNvSpPr txBox="1"/>
          <p:nvPr/>
        </p:nvSpPr>
        <p:spPr>
          <a:xfrm>
            <a:off x="1663209" y="302359"/>
            <a:ext cx="3647767" cy="6555641"/>
          </a:xfrm>
          <a:prstGeom prst="rect">
            <a:avLst/>
          </a:prstGeom>
          <a:noFill/>
        </p:spPr>
        <p:txBody>
          <a:bodyPr wrap="square">
            <a:spAutoFit/>
          </a:bodyPr>
          <a:lstStyle/>
          <a:p>
            <a:r>
              <a:rPr lang="en-US" sz="2000" dirty="0"/>
              <a:t># importing the required module </a:t>
            </a:r>
          </a:p>
          <a:p>
            <a:r>
              <a:rPr lang="en-US" sz="2000" dirty="0"/>
              <a:t>import </a:t>
            </a:r>
            <a:r>
              <a:rPr lang="en-US" sz="2000" dirty="0" err="1"/>
              <a:t>matplotlib.pyplot</a:t>
            </a:r>
            <a:r>
              <a:rPr lang="en-US" sz="2000" dirty="0"/>
              <a:t> as </a:t>
            </a:r>
            <a:r>
              <a:rPr lang="en-US" sz="2000" dirty="0" err="1"/>
              <a:t>plt</a:t>
            </a:r>
            <a:r>
              <a:rPr lang="en-US" sz="2000" dirty="0"/>
              <a:t> </a:t>
            </a:r>
          </a:p>
          <a:p>
            <a:r>
              <a:rPr lang="en-US" sz="2000" dirty="0"/>
              <a:t>  </a:t>
            </a:r>
          </a:p>
          <a:p>
            <a:r>
              <a:rPr lang="en-US" sz="2000" dirty="0"/>
              <a:t># x axis values </a:t>
            </a:r>
          </a:p>
          <a:p>
            <a:r>
              <a:rPr lang="en-US" sz="2000" dirty="0"/>
              <a:t>x = [1,2,3] </a:t>
            </a:r>
          </a:p>
          <a:p>
            <a:r>
              <a:rPr lang="en-US" sz="2000" dirty="0"/>
              <a:t># corresponding y axis values </a:t>
            </a:r>
          </a:p>
          <a:p>
            <a:r>
              <a:rPr lang="en-US" sz="2000" dirty="0"/>
              <a:t>y = [2,4,1] </a:t>
            </a:r>
          </a:p>
          <a:p>
            <a:r>
              <a:rPr lang="en-US" sz="2000" dirty="0"/>
              <a:t>  </a:t>
            </a:r>
          </a:p>
          <a:p>
            <a:r>
              <a:rPr lang="en-US" sz="2000" dirty="0"/>
              <a:t># plotting the points  </a:t>
            </a:r>
          </a:p>
          <a:p>
            <a:r>
              <a:rPr lang="en-US" sz="2000" dirty="0" err="1"/>
              <a:t>plt.plot</a:t>
            </a:r>
            <a:r>
              <a:rPr lang="en-US" sz="2000" dirty="0"/>
              <a:t>(x, y) </a:t>
            </a:r>
          </a:p>
          <a:p>
            <a:r>
              <a:rPr lang="en-US" sz="2000" dirty="0"/>
              <a:t>  </a:t>
            </a:r>
          </a:p>
          <a:p>
            <a:r>
              <a:rPr lang="en-US" sz="2000" dirty="0"/>
              <a:t># naming the x axis </a:t>
            </a:r>
          </a:p>
          <a:p>
            <a:r>
              <a:rPr lang="en-US" sz="2000" dirty="0" err="1"/>
              <a:t>plt.xlabel</a:t>
            </a:r>
            <a:r>
              <a:rPr lang="en-US" sz="2000" dirty="0"/>
              <a:t>('x - axis') </a:t>
            </a:r>
          </a:p>
          <a:p>
            <a:r>
              <a:rPr lang="en-US" sz="2000" dirty="0"/>
              <a:t># naming the y axis </a:t>
            </a:r>
          </a:p>
          <a:p>
            <a:r>
              <a:rPr lang="en-US" sz="2000" dirty="0" err="1"/>
              <a:t>plt.ylabel</a:t>
            </a:r>
            <a:r>
              <a:rPr lang="en-US" sz="2000" dirty="0"/>
              <a:t>('y - axis') </a:t>
            </a:r>
          </a:p>
          <a:p>
            <a:r>
              <a:rPr lang="en-US" sz="2000" dirty="0"/>
              <a:t>  </a:t>
            </a:r>
          </a:p>
          <a:p>
            <a:r>
              <a:rPr lang="en-US" sz="2000" dirty="0"/>
              <a:t># giving a title to my graph </a:t>
            </a:r>
          </a:p>
          <a:p>
            <a:r>
              <a:rPr lang="en-US" sz="2000" dirty="0" err="1"/>
              <a:t>plt.title</a:t>
            </a:r>
            <a:r>
              <a:rPr lang="en-US" sz="2000" dirty="0"/>
              <a:t>('My first graph!') </a:t>
            </a:r>
          </a:p>
          <a:p>
            <a:r>
              <a:rPr lang="en-US" sz="2000" dirty="0"/>
              <a:t>  </a:t>
            </a:r>
          </a:p>
          <a:p>
            <a:r>
              <a:rPr lang="en-US" sz="2000" dirty="0"/>
              <a:t># function to show the plot </a:t>
            </a:r>
          </a:p>
          <a:p>
            <a:r>
              <a:rPr lang="en-US" sz="2000" dirty="0" err="1"/>
              <a:t>plt.show</a:t>
            </a:r>
            <a:r>
              <a:rPr lang="en-US" sz="2000"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6535"/>
            <a:ext cx="8229600" cy="914400"/>
          </a:xfrm>
        </p:spPr>
        <p:txBody>
          <a:bodyPr>
            <a:normAutofit/>
          </a:bodyPr>
          <a:lstStyle/>
          <a:p>
            <a:r>
              <a:rPr lang="en-US" sz="4000" dirty="0"/>
              <a:t>                   Bar graphs</a:t>
            </a:r>
          </a:p>
        </p:txBody>
      </p:sp>
      <p:sp>
        <p:nvSpPr>
          <p:cNvPr id="3" name="Content Placeholder 2"/>
          <p:cNvSpPr>
            <a:spLocks noGrp="1"/>
          </p:cNvSpPr>
          <p:nvPr>
            <p:ph idx="1"/>
          </p:nvPr>
        </p:nvSpPr>
        <p:spPr>
          <a:xfrm>
            <a:off x="1676400" y="5867401"/>
            <a:ext cx="7658100" cy="761999"/>
          </a:xfrm>
        </p:spPr>
        <p:txBody>
          <a:bodyPr>
            <a:normAutofit fontScale="85000" lnSpcReduction="10000"/>
          </a:bodyPr>
          <a:lstStyle/>
          <a:p>
            <a:r>
              <a:rPr lang="en-US" dirty="0"/>
              <a:t>When using a bar graph, the change in code will be from</a:t>
            </a:r>
            <a:br>
              <a:rPr lang="en-US" dirty="0"/>
            </a:br>
            <a:r>
              <a:rPr lang="en-US" dirty="0" err="1"/>
              <a:t>plt.plot</a:t>
            </a:r>
            <a:r>
              <a:rPr lang="en-US" dirty="0"/>
              <a:t>() to </a:t>
            </a:r>
            <a:r>
              <a:rPr lang="en-US" dirty="0" err="1"/>
              <a:t>plt.bar</a:t>
            </a:r>
            <a:r>
              <a:rPr lang="en-US" dirty="0"/>
              <a:t>() changes it into a bar chart</a:t>
            </a:r>
            <a:r>
              <a:rPr lang="en-US" sz="1800" dirty="0"/>
              <a:t>. </a:t>
            </a:r>
          </a:p>
        </p:txBody>
      </p:sp>
      <p:pic>
        <p:nvPicPr>
          <p:cNvPr id="3075" name="Picture 3" descr="https://miro.medium.com/max/362/1*gEa8NOcEz7uaUEC2A7qDD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505200"/>
            <a:ext cx="3448050"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4478F2D-ACDD-4865-A539-DB34A2584E38}"/>
              </a:ext>
            </a:extLst>
          </p:cNvPr>
          <p:cNvSpPr txBox="1"/>
          <p:nvPr/>
        </p:nvSpPr>
        <p:spPr>
          <a:xfrm>
            <a:off x="1981200" y="990600"/>
            <a:ext cx="6100916" cy="2677656"/>
          </a:xfrm>
          <a:prstGeom prst="rect">
            <a:avLst/>
          </a:prstGeom>
          <a:noFill/>
        </p:spPr>
        <p:txBody>
          <a:bodyPr wrap="square">
            <a:spAutoFit/>
          </a:bodyPr>
          <a:lstStyle/>
          <a:p>
            <a:pPr eaLnBrk="0" fontAlgn="base" hangingPunct="0">
              <a:spcBef>
                <a:spcPct val="0"/>
              </a:spcBef>
              <a:spcAft>
                <a:spcPct val="0"/>
              </a:spcAft>
            </a:pPr>
            <a:r>
              <a:rPr lang="en-US" sz="2400" dirty="0"/>
              <a:t>import </a:t>
            </a:r>
            <a:r>
              <a:rPr lang="en-US" sz="2400" dirty="0" err="1"/>
              <a:t>matplotlib.pyplot</a:t>
            </a:r>
            <a:r>
              <a:rPr lang="en-US" sz="2400" dirty="0"/>
              <a:t> as </a:t>
            </a:r>
            <a:r>
              <a:rPr lang="en-US" sz="2400" dirty="0" err="1"/>
              <a:t>plt</a:t>
            </a:r>
            <a:endParaRPr lang="en-US" sz="2400" dirty="0"/>
          </a:p>
          <a:p>
            <a:pPr eaLnBrk="0" fontAlgn="base" hangingPunct="0">
              <a:spcBef>
                <a:spcPct val="0"/>
              </a:spcBef>
              <a:spcAft>
                <a:spcPct val="0"/>
              </a:spcAft>
            </a:pPr>
            <a:endParaRPr lang="en-US" sz="2400" dirty="0"/>
          </a:p>
          <a:p>
            <a:pPr eaLnBrk="0" fontAlgn="base" hangingPunct="0">
              <a:spcBef>
                <a:spcPct val="0"/>
              </a:spcBef>
              <a:spcAft>
                <a:spcPct val="0"/>
              </a:spcAft>
            </a:pPr>
            <a:r>
              <a:rPr lang="en-US" sz="2400" dirty="0"/>
              <a:t>#Create data for plotting</a:t>
            </a:r>
          </a:p>
          <a:p>
            <a:pPr eaLnBrk="0" fontAlgn="base" hangingPunct="0">
              <a:spcBef>
                <a:spcPct val="0"/>
              </a:spcBef>
              <a:spcAft>
                <a:spcPct val="0"/>
              </a:spcAft>
            </a:pPr>
            <a:r>
              <a:rPr lang="en-US" sz="2400" dirty="0"/>
              <a:t>values = [5, 6, 3, 7, 2]</a:t>
            </a:r>
          </a:p>
          <a:p>
            <a:pPr eaLnBrk="0" fontAlgn="base" hangingPunct="0">
              <a:spcBef>
                <a:spcPct val="0"/>
              </a:spcBef>
              <a:spcAft>
                <a:spcPct val="0"/>
              </a:spcAft>
            </a:pPr>
            <a:r>
              <a:rPr lang="en-US" sz="2400" dirty="0"/>
              <a:t>names  = ["A", "B", "C", "D", "E"]</a:t>
            </a:r>
          </a:p>
          <a:p>
            <a:pPr eaLnBrk="0" fontAlgn="base" hangingPunct="0">
              <a:spcBef>
                <a:spcPct val="0"/>
              </a:spcBef>
              <a:spcAft>
                <a:spcPct val="0"/>
              </a:spcAft>
            </a:pPr>
            <a:r>
              <a:rPr lang="en-US" sz="2400" dirty="0" err="1"/>
              <a:t>plt.bar</a:t>
            </a:r>
            <a:r>
              <a:rPr lang="en-US" sz="2400" dirty="0"/>
              <a:t>(names, values, color="green")</a:t>
            </a:r>
          </a:p>
          <a:p>
            <a:pPr eaLnBrk="0" fontAlgn="base" hangingPunct="0">
              <a:spcBef>
                <a:spcPct val="0"/>
              </a:spcBef>
              <a:spcAft>
                <a:spcPct val="0"/>
              </a:spcAft>
            </a:pPr>
            <a:r>
              <a:rPr lang="en-US" sz="2400" dirty="0" err="1"/>
              <a:t>plt.show</a:t>
            </a:r>
            <a:r>
              <a:rPr lang="en-US" sz="2400" dirty="0"/>
              <a:t>() </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Summery</a:t>
            </a:r>
          </a:p>
        </p:txBody>
      </p:sp>
      <p:graphicFrame>
        <p:nvGraphicFramePr>
          <p:cNvPr id="6" name="Content Placeholder 5"/>
          <p:cNvGraphicFramePr>
            <a:graphicFrameLocks noGrp="1"/>
          </p:cNvGraphicFramePr>
          <p:nvPr>
            <p:ph idx="1"/>
          </p:nvPr>
        </p:nvGraphicFramePr>
        <p:xfrm>
          <a:off x="257491" y="1357803"/>
          <a:ext cx="10789920" cy="4704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923" y="234673"/>
            <a:ext cx="8229600" cy="792162"/>
          </a:xfrm>
        </p:spPr>
        <p:txBody>
          <a:bodyPr>
            <a:normAutofit/>
          </a:bodyPr>
          <a:lstStyle/>
          <a:p>
            <a:r>
              <a:rPr lang="en-US" sz="4000" dirty="0"/>
              <a:t>                       Bar graphs</a:t>
            </a:r>
          </a:p>
        </p:txBody>
      </p:sp>
      <p:sp>
        <p:nvSpPr>
          <p:cNvPr id="3" name="Content Placeholder 2"/>
          <p:cNvSpPr>
            <a:spLocks noGrp="1"/>
          </p:cNvSpPr>
          <p:nvPr>
            <p:ph idx="1"/>
          </p:nvPr>
        </p:nvSpPr>
        <p:spPr>
          <a:xfrm>
            <a:off x="1540285" y="1026835"/>
            <a:ext cx="7889966" cy="533400"/>
          </a:xfrm>
        </p:spPr>
        <p:txBody>
          <a:bodyPr>
            <a:normAutofit/>
          </a:bodyPr>
          <a:lstStyle/>
          <a:p>
            <a:pPr marL="0" indent="0">
              <a:buNone/>
            </a:pPr>
            <a:r>
              <a:rPr lang="en-US" dirty="0"/>
              <a:t>We can also flip the bar graph horizontally with the following</a:t>
            </a:r>
          </a:p>
          <a:p>
            <a:endParaRPr lang="en-US" dirty="0"/>
          </a:p>
        </p:txBody>
      </p:sp>
      <p:pic>
        <p:nvPicPr>
          <p:cNvPr id="4099" name="Picture 3" descr="https://miro.medium.com/max/363/1*rCwDtlsbqnEJBRyRLulKQ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767" y="4327748"/>
            <a:ext cx="3457575"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75003B1-D589-47F0-B7E0-06AC42D09CAA}"/>
              </a:ext>
            </a:extLst>
          </p:cNvPr>
          <p:cNvSpPr txBox="1"/>
          <p:nvPr/>
        </p:nvSpPr>
        <p:spPr>
          <a:xfrm>
            <a:off x="1767559" y="1712928"/>
            <a:ext cx="6100916" cy="2862322"/>
          </a:xfrm>
          <a:prstGeom prst="rect">
            <a:avLst/>
          </a:prstGeom>
          <a:noFill/>
        </p:spPr>
        <p:txBody>
          <a:bodyPr wrap="square">
            <a:spAutoFit/>
          </a:bodyPr>
          <a:lstStyle/>
          <a:p>
            <a:pPr eaLnBrk="0" fontAlgn="base" hangingPunct="0">
              <a:spcBef>
                <a:spcPct val="0"/>
              </a:spcBef>
              <a:spcAft>
                <a:spcPct val="0"/>
              </a:spcAft>
            </a:pPr>
            <a:r>
              <a:rPr lang="en-US" sz="2000" dirty="0"/>
              <a:t>import </a:t>
            </a:r>
            <a:r>
              <a:rPr lang="en-US" sz="2000" dirty="0" err="1"/>
              <a:t>matplotlib.pyplot</a:t>
            </a:r>
            <a:r>
              <a:rPr lang="en-US" sz="2000" dirty="0"/>
              <a:t> as </a:t>
            </a:r>
            <a:r>
              <a:rPr lang="en-US" sz="2000" dirty="0" err="1"/>
              <a:t>plt</a:t>
            </a:r>
            <a:endParaRPr lang="en-US" sz="2000" dirty="0"/>
          </a:p>
          <a:p>
            <a:pPr defTabSz="914400" eaLnBrk="0" fontAlgn="base" hangingPunct="0">
              <a:spcBef>
                <a:spcPct val="0"/>
              </a:spcBef>
              <a:spcAft>
                <a:spcPct val="0"/>
              </a:spcAft>
            </a:pPr>
            <a:endParaRPr lang="en-US" altLang="en-US" sz="2000" dirty="0"/>
          </a:p>
          <a:p>
            <a:pPr lvl="0" eaLnBrk="0" fontAlgn="base" hangingPunct="0">
              <a:spcBef>
                <a:spcPct val="0"/>
              </a:spcBef>
              <a:spcAft>
                <a:spcPct val="0"/>
              </a:spcAft>
            </a:pPr>
            <a:r>
              <a:rPr lang="en-US" altLang="en-US" sz="2000" dirty="0"/>
              <a:t>#Create data for plotting</a:t>
            </a:r>
            <a:br>
              <a:rPr lang="en-US" altLang="en-US" sz="2000" dirty="0"/>
            </a:br>
            <a:r>
              <a:rPr lang="en-US" altLang="en-US" sz="2000" dirty="0"/>
              <a:t>values = [5,6,3,7,2]</a:t>
            </a:r>
            <a:br>
              <a:rPr lang="en-US" altLang="en-US" sz="2000" dirty="0"/>
            </a:br>
            <a:r>
              <a:rPr lang="en-US" altLang="en-US" sz="2000" dirty="0"/>
              <a:t>names  = ["A", "B", "C", "D", "E"]</a:t>
            </a:r>
          </a:p>
          <a:p>
            <a:pPr defTabSz="914400" eaLnBrk="0" fontAlgn="base" hangingPunct="0">
              <a:spcBef>
                <a:spcPct val="0"/>
              </a:spcBef>
              <a:spcAft>
                <a:spcPct val="0"/>
              </a:spcAft>
            </a:pPr>
            <a:endParaRPr lang="en-US" altLang="en-US" sz="2000" dirty="0"/>
          </a:p>
          <a:p>
            <a:pPr lvl="0" eaLnBrk="0" fontAlgn="base" hangingPunct="0">
              <a:spcBef>
                <a:spcPct val="0"/>
              </a:spcBef>
              <a:spcAft>
                <a:spcPct val="0"/>
              </a:spcAft>
            </a:pPr>
            <a:r>
              <a:rPr lang="en-US" altLang="en-US" sz="2000" dirty="0"/>
              <a:t># Adding an "h" after bar will flip the graph</a:t>
            </a:r>
            <a:br>
              <a:rPr lang="en-US" altLang="en-US" sz="2000" dirty="0"/>
            </a:br>
            <a:r>
              <a:rPr lang="en-US" altLang="en-US" sz="2000" dirty="0" err="1"/>
              <a:t>plt.barh</a:t>
            </a:r>
            <a:r>
              <a:rPr lang="en-US" altLang="en-US" sz="2000" dirty="0"/>
              <a:t>(names, values, color="</a:t>
            </a:r>
            <a:r>
              <a:rPr lang="en-US" altLang="en-US" sz="2000" dirty="0" err="1"/>
              <a:t>yellowgreen</a:t>
            </a:r>
            <a:r>
              <a:rPr lang="en-US" altLang="en-US" sz="2000" dirty="0"/>
              <a:t>")</a:t>
            </a:r>
            <a:br>
              <a:rPr lang="en-US" altLang="en-US" sz="2000" dirty="0"/>
            </a:br>
            <a:r>
              <a:rPr lang="en-US" altLang="en-US" sz="2000" dirty="0" err="1"/>
              <a:t>plt.show</a:t>
            </a:r>
            <a:r>
              <a:rPr lang="en-US" altLang="en-US"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890" y="46567"/>
            <a:ext cx="8382000" cy="648553"/>
          </a:xfrm>
        </p:spPr>
        <p:txBody>
          <a:bodyPr>
            <a:normAutofit/>
          </a:bodyPr>
          <a:lstStyle/>
          <a:p>
            <a:r>
              <a:rPr lang="en-US" dirty="0"/>
              <a:t>                           Bar Chart</a:t>
            </a:r>
          </a:p>
        </p:txBody>
      </p:sp>
      <p:pic>
        <p:nvPicPr>
          <p:cNvPr id="6146" name="Picture 2" descr="mp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8008" y="695120"/>
            <a:ext cx="5257003" cy="375889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888008" y="4903839"/>
            <a:ext cx="5257002" cy="923330"/>
          </a:xfrm>
          <a:prstGeom prst="rect">
            <a:avLst/>
          </a:prstGeom>
          <a:solidFill>
            <a:srgbClr val="FFC000">
              <a:alpha val="52000"/>
            </a:srgbClr>
          </a:solidFill>
          <a:ln>
            <a:solidFill>
              <a:schemeClr val="accent1"/>
            </a:solidFill>
          </a:ln>
        </p:spPr>
        <p:txBody>
          <a:bodyPr wrap="square">
            <a:spAutoFit/>
          </a:bodyPr>
          <a:lstStyle/>
          <a:p>
            <a:pPr marL="285750" indent="-285750">
              <a:buFont typeface="Arial" panose="020B0604020202020204" pitchFamily="34" charset="0"/>
              <a:buChar char="•"/>
            </a:pPr>
            <a:r>
              <a:rPr lang="en-US" dirty="0"/>
              <a:t>Here, we use </a:t>
            </a:r>
            <a:r>
              <a:rPr lang="en-US" dirty="0" err="1"/>
              <a:t>plt.bar</a:t>
            </a:r>
            <a:r>
              <a:rPr lang="en-US" dirty="0"/>
              <a:t>() function to plot a bar chart.</a:t>
            </a:r>
          </a:p>
          <a:p>
            <a:pPr marL="285750" indent="-285750">
              <a:buFont typeface="Arial" panose="020B0604020202020204" pitchFamily="34" charset="0"/>
              <a:buChar char="•"/>
            </a:pPr>
            <a:r>
              <a:rPr lang="en-US" dirty="0"/>
              <a:t>you can also give some name to x-axis coordinates by defining </a:t>
            </a:r>
            <a:r>
              <a:rPr lang="en-US" dirty="0" err="1"/>
              <a:t>tick_labels</a:t>
            </a:r>
            <a:endParaRPr lang="en-US" dirty="0"/>
          </a:p>
        </p:txBody>
      </p:sp>
      <p:sp>
        <p:nvSpPr>
          <p:cNvPr id="7" name="TextBox 6">
            <a:extLst>
              <a:ext uri="{FF2B5EF4-FFF2-40B4-BE49-F238E27FC236}">
                <a16:creationId xmlns:a16="http://schemas.microsoft.com/office/drawing/2014/main" id="{E21C903F-566B-4C6D-9E08-56ED611B35FF}"/>
              </a:ext>
            </a:extLst>
          </p:cNvPr>
          <p:cNvSpPr txBox="1"/>
          <p:nvPr/>
        </p:nvSpPr>
        <p:spPr>
          <a:xfrm>
            <a:off x="1575619" y="569362"/>
            <a:ext cx="6100916" cy="6186309"/>
          </a:xfrm>
          <a:prstGeom prst="rect">
            <a:avLst/>
          </a:prstGeom>
          <a:noFill/>
        </p:spPr>
        <p:txBody>
          <a:bodyPr wrap="square">
            <a:spAutoFit/>
          </a:bodyPr>
          <a:lstStyle/>
          <a:p>
            <a:r>
              <a:rPr lang="en-US" dirty="0"/>
              <a:t>import </a:t>
            </a:r>
            <a:r>
              <a:rPr lang="en-US" dirty="0" err="1"/>
              <a:t>matplotlib.pyplot</a:t>
            </a:r>
            <a:r>
              <a:rPr lang="en-US" dirty="0"/>
              <a:t> as </a:t>
            </a:r>
            <a:r>
              <a:rPr lang="en-US" dirty="0" err="1"/>
              <a:t>plt</a:t>
            </a:r>
            <a:r>
              <a:rPr lang="en-US" dirty="0"/>
              <a:t> </a:t>
            </a:r>
          </a:p>
          <a:p>
            <a:r>
              <a:rPr lang="en-US" dirty="0"/>
              <a:t>  </a:t>
            </a:r>
          </a:p>
          <a:p>
            <a:r>
              <a:rPr lang="en-US" dirty="0"/>
              <a:t> # heights of bars </a:t>
            </a:r>
          </a:p>
          <a:p>
            <a:r>
              <a:rPr lang="en-US" dirty="0"/>
              <a:t>height = [10, 24, 36, 40, 5] </a:t>
            </a:r>
          </a:p>
          <a:p>
            <a:r>
              <a:rPr lang="en-US" dirty="0"/>
              <a:t>  </a:t>
            </a:r>
          </a:p>
          <a:p>
            <a:r>
              <a:rPr lang="en-US" dirty="0"/>
              <a:t># labels for bars </a:t>
            </a:r>
          </a:p>
          <a:p>
            <a:r>
              <a:rPr lang="en-US" dirty="0"/>
              <a:t>names = ['</a:t>
            </a:r>
            <a:r>
              <a:rPr lang="en-US" dirty="0" err="1"/>
              <a:t>one','two','three','four','five</a:t>
            </a:r>
            <a:r>
              <a:rPr lang="en-US" dirty="0"/>
              <a:t>'] </a:t>
            </a:r>
          </a:p>
          <a:p>
            <a:r>
              <a:rPr lang="en-US" dirty="0"/>
              <a:t>  </a:t>
            </a:r>
          </a:p>
          <a:p>
            <a:r>
              <a:rPr lang="en-US" dirty="0"/>
              <a:t># plotting a bar chart</a:t>
            </a:r>
          </a:p>
          <a:p>
            <a:r>
              <a:rPr lang="en-US" dirty="0"/>
              <a:t>c1 =['red', 'green']</a:t>
            </a:r>
          </a:p>
          <a:p>
            <a:r>
              <a:rPr lang="en-US" dirty="0"/>
              <a:t>c2 =['b', 'g'] # we can use this for color</a:t>
            </a:r>
          </a:p>
          <a:p>
            <a:r>
              <a:rPr lang="en-US" dirty="0" err="1"/>
              <a:t>plt.bar</a:t>
            </a:r>
            <a:r>
              <a:rPr lang="en-US" dirty="0"/>
              <a:t>(left, height, width=0.8, color=c1) </a:t>
            </a:r>
          </a:p>
          <a:p>
            <a:r>
              <a:rPr lang="en-US" dirty="0"/>
              <a:t>  </a:t>
            </a:r>
          </a:p>
          <a:p>
            <a:r>
              <a:rPr lang="en-US" dirty="0"/>
              <a:t># naming the x-axis </a:t>
            </a:r>
          </a:p>
          <a:p>
            <a:r>
              <a:rPr lang="en-US" dirty="0" err="1"/>
              <a:t>plt.xlabel</a:t>
            </a:r>
            <a:r>
              <a:rPr lang="en-US" dirty="0"/>
              <a:t>('x - axis') </a:t>
            </a:r>
          </a:p>
          <a:p>
            <a:r>
              <a:rPr lang="en-US" dirty="0"/>
              <a:t># naming the y-axis </a:t>
            </a:r>
          </a:p>
          <a:p>
            <a:r>
              <a:rPr lang="en-US" dirty="0" err="1"/>
              <a:t>plt.ylabel</a:t>
            </a:r>
            <a:r>
              <a:rPr lang="en-US" dirty="0"/>
              <a:t>('y - axis') </a:t>
            </a:r>
          </a:p>
          <a:p>
            <a:r>
              <a:rPr lang="en-US" dirty="0"/>
              <a:t># plot title </a:t>
            </a:r>
          </a:p>
          <a:p>
            <a:r>
              <a:rPr lang="en-US" dirty="0" err="1"/>
              <a:t>plt.title</a:t>
            </a:r>
            <a:r>
              <a:rPr lang="en-US" dirty="0"/>
              <a:t>('My bar chart!') </a:t>
            </a:r>
          </a:p>
          <a:p>
            <a:r>
              <a:rPr lang="en-US" dirty="0"/>
              <a:t>  </a:t>
            </a:r>
          </a:p>
          <a:p>
            <a:r>
              <a:rPr lang="en-US" dirty="0"/>
              <a:t># function to show the plot </a:t>
            </a:r>
          </a:p>
          <a:p>
            <a:r>
              <a:rPr lang="en-US" dirty="0" err="1"/>
              <a:t>plt.show</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989" y="-93993"/>
            <a:ext cx="8644128" cy="978408"/>
          </a:xfrm>
        </p:spPr>
        <p:txBody>
          <a:bodyPr>
            <a:normAutofit/>
          </a:bodyPr>
          <a:lstStyle/>
          <a:p>
            <a:r>
              <a:rPr lang="en-US" sz="4000" dirty="0"/>
              <a:t>                      Histogram</a:t>
            </a:r>
          </a:p>
        </p:txBody>
      </p:sp>
      <p:pic>
        <p:nvPicPr>
          <p:cNvPr id="7172" name="Picture 4" descr="mp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677" y="3739051"/>
            <a:ext cx="5139841" cy="30452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DB8809C-1D94-4D02-BE42-54F6A5B5CB2C}"/>
              </a:ext>
            </a:extLst>
          </p:cNvPr>
          <p:cNvSpPr txBox="1"/>
          <p:nvPr/>
        </p:nvSpPr>
        <p:spPr>
          <a:xfrm>
            <a:off x="1229032" y="648929"/>
            <a:ext cx="9340645" cy="5948516"/>
          </a:xfrm>
          <a:prstGeom prst="rect">
            <a:avLst/>
          </a:prstGeom>
          <a:noFill/>
        </p:spPr>
        <p:txBody>
          <a:bodyPr wrap="square">
            <a:spAutoFit/>
          </a:bodyPr>
          <a:lstStyle/>
          <a:p>
            <a:r>
              <a:rPr lang="en-US" dirty="0"/>
              <a:t>import </a:t>
            </a:r>
            <a:r>
              <a:rPr lang="en-US" dirty="0" err="1"/>
              <a:t>matplotlib.pyplot</a:t>
            </a:r>
            <a:r>
              <a:rPr lang="en-US" dirty="0"/>
              <a:t> as </a:t>
            </a:r>
            <a:r>
              <a:rPr lang="en-US" dirty="0" err="1"/>
              <a:t>plt</a:t>
            </a:r>
            <a:endParaRPr lang="en-US" dirty="0"/>
          </a:p>
          <a:p>
            <a:r>
              <a:rPr lang="en-US" dirty="0"/>
              <a:t>  </a:t>
            </a:r>
          </a:p>
          <a:p>
            <a:r>
              <a:rPr lang="en-US" dirty="0"/>
              <a:t># frequencies </a:t>
            </a:r>
          </a:p>
          <a:p>
            <a:r>
              <a:rPr lang="en-US" dirty="0"/>
              <a:t>ages=[2,5,70,40,30,45,50,45,43,40,44,60,7,13,57,18,90,77,32,21,20,40] </a:t>
            </a:r>
          </a:p>
          <a:p>
            <a:r>
              <a:rPr lang="en-US" dirty="0"/>
              <a:t>  </a:t>
            </a:r>
          </a:p>
          <a:p>
            <a:r>
              <a:rPr lang="en-US" dirty="0"/>
              <a:t># setting the ranges and no. of intervals </a:t>
            </a:r>
          </a:p>
          <a:p>
            <a:r>
              <a:rPr lang="en-US" dirty="0"/>
              <a:t>range = (0, 100) </a:t>
            </a:r>
          </a:p>
          <a:p>
            <a:r>
              <a:rPr lang="en-US" dirty="0"/>
              <a:t>bins = 10  </a:t>
            </a:r>
          </a:p>
          <a:p>
            <a:r>
              <a:rPr lang="en-US" dirty="0"/>
              <a:t>  </a:t>
            </a:r>
          </a:p>
          <a:p>
            <a:r>
              <a:rPr lang="en-US" dirty="0"/>
              <a:t># plotting a histogram </a:t>
            </a:r>
          </a:p>
          <a:p>
            <a:r>
              <a:rPr lang="en-US" dirty="0" err="1"/>
              <a:t>plt.hist</a:t>
            </a:r>
            <a:r>
              <a:rPr lang="en-US" dirty="0"/>
              <a:t>(ages, bins, range, color='green',</a:t>
            </a:r>
            <a:r>
              <a:rPr lang="en-US" dirty="0" err="1"/>
              <a:t>histtype</a:t>
            </a:r>
            <a:r>
              <a:rPr lang="en-US" dirty="0"/>
              <a:t>='bar',</a:t>
            </a:r>
            <a:r>
              <a:rPr lang="en-US" dirty="0" err="1"/>
              <a:t>rwidth</a:t>
            </a:r>
            <a:r>
              <a:rPr lang="en-US" dirty="0"/>
              <a:t>=0.8) </a:t>
            </a:r>
          </a:p>
          <a:p>
            <a:r>
              <a:rPr lang="en-US" dirty="0"/>
              <a:t>  </a:t>
            </a:r>
          </a:p>
          <a:p>
            <a:r>
              <a:rPr lang="en-US" dirty="0"/>
              <a:t># x-axis label </a:t>
            </a:r>
          </a:p>
          <a:p>
            <a:r>
              <a:rPr lang="en-US" dirty="0" err="1"/>
              <a:t>plt.xlabel</a:t>
            </a:r>
            <a:r>
              <a:rPr lang="en-US" dirty="0"/>
              <a:t>('age') </a:t>
            </a:r>
          </a:p>
          <a:p>
            <a:r>
              <a:rPr lang="en-US" dirty="0"/>
              <a:t># frequency label </a:t>
            </a:r>
          </a:p>
          <a:p>
            <a:r>
              <a:rPr lang="en-US" dirty="0" err="1"/>
              <a:t>plt.ylabel</a:t>
            </a:r>
            <a:r>
              <a:rPr lang="en-US" dirty="0"/>
              <a:t>('No. of people') </a:t>
            </a:r>
          </a:p>
          <a:p>
            <a:r>
              <a:rPr lang="en-US" dirty="0"/>
              <a:t># plot title </a:t>
            </a:r>
          </a:p>
          <a:p>
            <a:r>
              <a:rPr lang="en-US" dirty="0" err="1"/>
              <a:t>plt.title</a:t>
            </a:r>
            <a:r>
              <a:rPr lang="en-US" dirty="0"/>
              <a:t>('My histogram') </a:t>
            </a:r>
          </a:p>
          <a:p>
            <a:r>
              <a:rPr lang="en-US" dirty="0"/>
              <a:t>  </a:t>
            </a:r>
          </a:p>
          <a:p>
            <a:r>
              <a:rPr lang="en-US" dirty="0"/>
              <a:t># function to show the plot </a:t>
            </a:r>
          </a:p>
          <a:p>
            <a:r>
              <a:rPr lang="en-US" dirty="0" err="1"/>
              <a:t>plt.show</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8659"/>
            <a:ext cx="8229600" cy="762000"/>
          </a:xfrm>
        </p:spPr>
        <p:txBody>
          <a:bodyPr>
            <a:normAutofit/>
          </a:bodyPr>
          <a:lstStyle/>
          <a:p>
            <a:r>
              <a:rPr lang="en-US" sz="4000" dirty="0"/>
              <a:t>                  Histograms</a:t>
            </a:r>
          </a:p>
        </p:txBody>
      </p:sp>
      <p:sp>
        <p:nvSpPr>
          <p:cNvPr id="3" name="Content Placeholder 2"/>
          <p:cNvSpPr>
            <a:spLocks noGrp="1"/>
          </p:cNvSpPr>
          <p:nvPr>
            <p:ph idx="1"/>
          </p:nvPr>
        </p:nvSpPr>
        <p:spPr>
          <a:xfrm>
            <a:off x="1828800" y="3276601"/>
            <a:ext cx="4953000" cy="2895599"/>
          </a:xfrm>
        </p:spPr>
        <p:txBody>
          <a:bodyPr>
            <a:normAutofit fontScale="92500" lnSpcReduction="20000"/>
          </a:bodyPr>
          <a:lstStyle/>
          <a:p>
            <a:pPr>
              <a:spcBef>
                <a:spcPts val="600"/>
              </a:spcBef>
            </a:pPr>
            <a:r>
              <a:rPr lang="en-US" sz="2000" dirty="0">
                <a:latin typeface="Arial" panose="020B0604020202020204" pitchFamily="34" charset="0"/>
                <a:cs typeface="Arial" panose="020B0604020202020204" pitchFamily="34" charset="0"/>
              </a:rPr>
              <a:t>Looking at the code snippet, I added two new arguments:</a:t>
            </a:r>
          </a:p>
          <a:p>
            <a:pPr lvl="1">
              <a:spcBef>
                <a:spcPts val="600"/>
              </a:spcBef>
            </a:pPr>
            <a:endParaRPr lang="en-US" sz="1600" dirty="0">
              <a:latin typeface="Arial" panose="020B0604020202020204" pitchFamily="34" charset="0"/>
              <a:cs typeface="Arial" panose="020B0604020202020204" pitchFamily="34" charset="0"/>
            </a:endParaRPr>
          </a:p>
          <a:p>
            <a:pPr lvl="1">
              <a:spcBef>
                <a:spcPts val="600"/>
              </a:spcBef>
            </a:pPr>
            <a:r>
              <a:rPr lang="en-US" dirty="0"/>
              <a:t>Bins — is an argument specific to a histogram and allows the user to customize how many bins they want</a:t>
            </a:r>
            <a:r>
              <a:rPr lang="en-US" sz="1600" dirty="0">
                <a:latin typeface="Arial" panose="020B0604020202020204" pitchFamily="34" charset="0"/>
                <a:cs typeface="Arial" panose="020B0604020202020204" pitchFamily="34" charset="0"/>
              </a:rPr>
              <a:t>.</a:t>
            </a:r>
          </a:p>
          <a:p>
            <a:pPr lvl="1">
              <a:spcBef>
                <a:spcPts val="600"/>
              </a:spcBef>
            </a:pPr>
            <a:endParaRPr lang="en-US" sz="1600" dirty="0">
              <a:latin typeface="Arial" panose="020B0604020202020204" pitchFamily="34" charset="0"/>
              <a:cs typeface="Arial" panose="020B0604020202020204" pitchFamily="34" charset="0"/>
            </a:endParaRPr>
          </a:p>
          <a:p>
            <a:pPr lvl="1">
              <a:spcBef>
                <a:spcPts val="600"/>
              </a:spcBef>
            </a:pPr>
            <a:r>
              <a:rPr lang="en-US" dirty="0"/>
              <a:t>Alpha — is an argument that displays the level of transparency of the data points</a:t>
            </a:r>
            <a:r>
              <a:rPr lang="en-US" sz="1600" dirty="0">
                <a:latin typeface="Arial" panose="020B0604020202020204" pitchFamily="34" charset="0"/>
                <a:cs typeface="Arial" panose="020B0604020202020204" pitchFamily="34" charset="0"/>
              </a:rPr>
              <a:t>.</a:t>
            </a:r>
          </a:p>
          <a:p>
            <a:pPr>
              <a:spcBef>
                <a:spcPts val="600"/>
              </a:spcBef>
            </a:pPr>
            <a:endParaRPr lang="en-US" sz="2000" dirty="0">
              <a:latin typeface="Arial" panose="020B0604020202020204" pitchFamily="34" charset="0"/>
              <a:cs typeface="Arial" panose="020B0604020202020204" pitchFamily="34" charset="0"/>
            </a:endParaRPr>
          </a:p>
        </p:txBody>
      </p:sp>
      <p:pic>
        <p:nvPicPr>
          <p:cNvPr id="6146" name="Picture 2" descr="https://miro.medium.com/max/362/1*r3H8V-fX7qGOS3XBbv1nD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596" y="2251587"/>
            <a:ext cx="4574978" cy="40730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80A7C3-FFC4-4A7F-AA3F-F6997DF78DFB}"/>
              </a:ext>
            </a:extLst>
          </p:cNvPr>
          <p:cNvSpPr txBox="1"/>
          <p:nvPr/>
        </p:nvSpPr>
        <p:spPr>
          <a:xfrm>
            <a:off x="1828800" y="762000"/>
            <a:ext cx="6100916" cy="2308324"/>
          </a:xfrm>
          <a:prstGeom prst="rect">
            <a:avLst/>
          </a:prstGeom>
          <a:noFill/>
        </p:spPr>
        <p:txBody>
          <a:bodyPr wrap="square">
            <a:spAutoFit/>
          </a:bodyPr>
          <a:lstStyle/>
          <a:p>
            <a:r>
              <a:rPr lang="en-US" dirty="0"/>
              <a:t>import </a:t>
            </a:r>
            <a:r>
              <a:rPr lang="en-US" dirty="0" err="1"/>
              <a:t>matplotlib.pyplot</a:t>
            </a:r>
            <a:r>
              <a:rPr lang="en-US" dirty="0"/>
              <a:t> as </a:t>
            </a:r>
            <a:r>
              <a:rPr lang="en-US" dirty="0" err="1"/>
              <a:t>plt</a:t>
            </a:r>
            <a:endParaRPr lang="en-US" dirty="0"/>
          </a:p>
          <a:p>
            <a:endParaRPr lang="en-US" dirty="0"/>
          </a:p>
          <a:p>
            <a:r>
              <a:rPr lang="en-US" dirty="0"/>
              <a:t>#generate fake data</a:t>
            </a:r>
          </a:p>
          <a:p>
            <a:r>
              <a:rPr lang="en-US" dirty="0"/>
              <a:t>x = [2,1,6,4,2,4,8,9,4,2,4,10,6,4,5,7,7,3,2,7,5,3,5,9,2,1]</a:t>
            </a:r>
          </a:p>
          <a:p>
            <a:endParaRPr lang="en-US" dirty="0"/>
          </a:p>
          <a:p>
            <a:r>
              <a:rPr lang="en-US" dirty="0"/>
              <a:t>#plot for a histogram</a:t>
            </a:r>
          </a:p>
          <a:p>
            <a:r>
              <a:rPr lang="en-US" dirty="0" err="1"/>
              <a:t>plt.hist</a:t>
            </a:r>
            <a:r>
              <a:rPr lang="en-US" dirty="0"/>
              <a:t>(x, bins = 10, color='blue', alpha=0.5)</a:t>
            </a:r>
          </a:p>
          <a:p>
            <a:r>
              <a:rPr lang="en-US" dirty="0" err="1"/>
              <a:t>plt.show</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7508" y="274638"/>
            <a:ext cx="8373292" cy="702852"/>
          </a:xfrm>
        </p:spPr>
        <p:txBody>
          <a:bodyPr>
            <a:normAutofit/>
          </a:bodyPr>
          <a:lstStyle/>
          <a:p>
            <a:r>
              <a:rPr lang="en-US" dirty="0"/>
              <a:t>                   Scatter Plots</a:t>
            </a:r>
          </a:p>
        </p:txBody>
      </p:sp>
      <p:sp>
        <p:nvSpPr>
          <p:cNvPr id="3" name="Content Placeholder 2"/>
          <p:cNvSpPr>
            <a:spLocks noGrp="1"/>
          </p:cNvSpPr>
          <p:nvPr>
            <p:ph idx="1"/>
          </p:nvPr>
        </p:nvSpPr>
        <p:spPr>
          <a:xfrm>
            <a:off x="1837508" y="3962401"/>
            <a:ext cx="3953692" cy="2286000"/>
          </a:xfrm>
        </p:spPr>
        <p:txBody>
          <a:bodyPr>
            <a:normAutofit/>
          </a:bodyPr>
          <a:lstStyle/>
          <a:p>
            <a:endParaRPr lang="en-US" sz="2000" dirty="0"/>
          </a:p>
          <a:p>
            <a:r>
              <a:rPr lang="en-US" sz="2000" dirty="0"/>
              <a:t>Can you see the pattern? Now the code changed from </a:t>
            </a:r>
            <a:r>
              <a:rPr lang="en-US" sz="2000" dirty="0" err="1"/>
              <a:t>plt.bar</a:t>
            </a:r>
            <a:r>
              <a:rPr lang="en-US" sz="2000" dirty="0"/>
              <a:t>() to </a:t>
            </a:r>
            <a:r>
              <a:rPr lang="en-US" sz="2000" dirty="0" err="1"/>
              <a:t>plt.scatter</a:t>
            </a:r>
            <a:r>
              <a:rPr lang="en-US" sz="2000" dirty="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531228"/>
            <a:ext cx="4866968" cy="3194037"/>
          </a:xfrm>
          <a:prstGeom prst="rect">
            <a:avLst/>
          </a:prstGeom>
        </p:spPr>
      </p:pic>
      <p:sp>
        <p:nvSpPr>
          <p:cNvPr id="7" name="TextBox 6">
            <a:extLst>
              <a:ext uri="{FF2B5EF4-FFF2-40B4-BE49-F238E27FC236}">
                <a16:creationId xmlns:a16="http://schemas.microsoft.com/office/drawing/2014/main" id="{B4EA48A2-24A0-47C5-8FBD-8598BF50717B}"/>
              </a:ext>
            </a:extLst>
          </p:cNvPr>
          <p:cNvSpPr txBox="1"/>
          <p:nvPr/>
        </p:nvSpPr>
        <p:spPr>
          <a:xfrm>
            <a:off x="1837508" y="1028048"/>
            <a:ext cx="6100916" cy="2862322"/>
          </a:xfrm>
          <a:prstGeom prst="rect">
            <a:avLst/>
          </a:prstGeom>
          <a:noFill/>
        </p:spPr>
        <p:txBody>
          <a:bodyPr wrap="square">
            <a:spAutoFit/>
          </a:bodyPr>
          <a:lstStyle/>
          <a:p>
            <a:pPr eaLnBrk="0" fontAlgn="base" hangingPunct="0">
              <a:spcBef>
                <a:spcPct val="0"/>
              </a:spcBef>
              <a:spcAft>
                <a:spcPct val="0"/>
              </a:spcAft>
            </a:pPr>
            <a:r>
              <a:rPr lang="en-US" sz="2000" dirty="0"/>
              <a:t>import </a:t>
            </a:r>
            <a:r>
              <a:rPr lang="en-US" sz="2000" dirty="0" err="1"/>
              <a:t>matplotlib.pyplot</a:t>
            </a:r>
            <a:r>
              <a:rPr lang="en-US" sz="2000" dirty="0"/>
              <a:t> as </a:t>
            </a:r>
            <a:r>
              <a:rPr lang="en-US" sz="2000" dirty="0" err="1"/>
              <a:t>plt</a:t>
            </a:r>
            <a:endParaRPr lang="en-US" sz="2000" dirty="0"/>
          </a:p>
          <a:p>
            <a:pPr defTabSz="914400" eaLnBrk="0" fontAlgn="base" hangingPunct="0">
              <a:spcBef>
                <a:spcPct val="0"/>
              </a:spcBef>
              <a:spcAft>
                <a:spcPct val="0"/>
              </a:spcAft>
            </a:pPr>
            <a:endParaRPr lang="en-US" altLang="en-US" sz="2000" dirty="0"/>
          </a:p>
          <a:p>
            <a:pPr defTabSz="914400" eaLnBrk="0" fontAlgn="base" hangingPunct="0">
              <a:spcBef>
                <a:spcPct val="0"/>
              </a:spcBef>
              <a:spcAft>
                <a:spcPct val="0"/>
              </a:spcAft>
            </a:pPr>
            <a:r>
              <a:rPr lang="en-US" altLang="en-US" sz="2000" dirty="0"/>
              <a:t>#create data for plotting</a:t>
            </a:r>
            <a:br>
              <a:rPr lang="en-US" altLang="en-US" sz="2000" dirty="0"/>
            </a:br>
            <a:endParaRPr lang="en-US" altLang="en-US" sz="2000" dirty="0"/>
          </a:p>
          <a:p>
            <a:pPr lvl="0" eaLnBrk="0" fontAlgn="base" hangingPunct="0">
              <a:spcBef>
                <a:spcPct val="0"/>
              </a:spcBef>
              <a:spcAft>
                <a:spcPct val="0"/>
              </a:spcAft>
            </a:pPr>
            <a:r>
              <a:rPr lang="en-US" altLang="en-US" sz="2000" dirty="0" err="1"/>
              <a:t>x_values</a:t>
            </a:r>
            <a:r>
              <a:rPr lang="en-US" altLang="en-US" sz="2000" dirty="0"/>
              <a:t> = [0,1,2,3,4,5]</a:t>
            </a:r>
            <a:br>
              <a:rPr lang="en-US" altLang="en-US" sz="2000" dirty="0"/>
            </a:br>
            <a:r>
              <a:rPr lang="en-US" altLang="en-US" sz="2000" dirty="0" err="1"/>
              <a:t>y_values</a:t>
            </a:r>
            <a:r>
              <a:rPr lang="en-US" altLang="en-US" sz="2000" dirty="0"/>
              <a:t> = [0,1,4,9,16,25]</a:t>
            </a:r>
          </a:p>
          <a:p>
            <a:pPr defTabSz="914400" eaLnBrk="0" fontAlgn="base" hangingPunct="0">
              <a:spcBef>
                <a:spcPct val="0"/>
              </a:spcBef>
              <a:spcAft>
                <a:spcPct val="0"/>
              </a:spcAft>
            </a:pPr>
            <a:endParaRPr lang="en-US" altLang="en-US" sz="2000" dirty="0"/>
          </a:p>
          <a:p>
            <a:pPr lvl="0" eaLnBrk="0" fontAlgn="base" hangingPunct="0">
              <a:spcBef>
                <a:spcPct val="0"/>
              </a:spcBef>
              <a:spcAft>
                <a:spcPct val="0"/>
              </a:spcAft>
            </a:pPr>
            <a:r>
              <a:rPr lang="en-US" altLang="en-US" sz="2000" dirty="0" err="1"/>
              <a:t>plt.scatter</a:t>
            </a:r>
            <a:r>
              <a:rPr lang="en-US" altLang="en-US" sz="2000" dirty="0"/>
              <a:t>(</a:t>
            </a:r>
            <a:r>
              <a:rPr lang="en-US" altLang="en-US" sz="2000" dirty="0" err="1"/>
              <a:t>x_values</a:t>
            </a:r>
            <a:r>
              <a:rPr lang="en-US" altLang="en-US" sz="2000" dirty="0"/>
              <a:t>, </a:t>
            </a:r>
            <a:r>
              <a:rPr lang="en-US" altLang="en-US" sz="2000" dirty="0" err="1"/>
              <a:t>y_values</a:t>
            </a:r>
            <a:r>
              <a:rPr lang="en-US" altLang="en-US" sz="2000" dirty="0"/>
              <a:t>, s=30, color=“blue")</a:t>
            </a:r>
            <a:br>
              <a:rPr lang="en-US" altLang="en-US" sz="2000" dirty="0"/>
            </a:br>
            <a:r>
              <a:rPr lang="en-US" altLang="en-US" sz="2000" dirty="0" err="1"/>
              <a:t>plt.show</a:t>
            </a:r>
            <a:r>
              <a:rPr lang="en-US" altLang="en-US" sz="2000"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2192"/>
            <a:ext cx="8597918" cy="1143000"/>
          </a:xfrm>
        </p:spPr>
        <p:txBody>
          <a:bodyPr>
            <a:normAutofit/>
          </a:bodyPr>
          <a:lstStyle/>
          <a:p>
            <a:r>
              <a:rPr lang="en-US" dirty="0"/>
              <a:t>                      Scatter plot</a:t>
            </a:r>
          </a:p>
        </p:txBody>
      </p:sp>
      <p:pic>
        <p:nvPicPr>
          <p:cNvPr id="8194" name="Picture 2" descr="mp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1032" y="3581399"/>
            <a:ext cx="5525729" cy="32357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883182-B2D0-4ABC-A9F6-8578BB1AFCAC}"/>
              </a:ext>
            </a:extLst>
          </p:cNvPr>
          <p:cNvSpPr txBox="1"/>
          <p:nvPr/>
        </p:nvSpPr>
        <p:spPr>
          <a:xfrm>
            <a:off x="1575619" y="860261"/>
            <a:ext cx="6100916" cy="5909310"/>
          </a:xfrm>
          <a:prstGeom prst="rect">
            <a:avLst/>
          </a:prstGeom>
          <a:noFill/>
        </p:spPr>
        <p:txBody>
          <a:bodyPr wrap="square">
            <a:spAutoFit/>
          </a:bodyPr>
          <a:lstStyle/>
          <a:p>
            <a:r>
              <a:rPr lang="en-US" sz="1800" dirty="0"/>
              <a:t>import </a:t>
            </a:r>
            <a:r>
              <a:rPr lang="en-US" sz="1800" dirty="0" err="1"/>
              <a:t>matplotlib.pyplot</a:t>
            </a:r>
            <a:r>
              <a:rPr lang="en-US" sz="1800" dirty="0"/>
              <a:t> as </a:t>
            </a:r>
            <a:r>
              <a:rPr lang="en-US" sz="1800" dirty="0" err="1"/>
              <a:t>plt</a:t>
            </a:r>
            <a:endParaRPr lang="en-US" sz="1800" dirty="0"/>
          </a:p>
          <a:p>
            <a:r>
              <a:rPr lang="en-US" sz="1800" dirty="0"/>
              <a:t>  </a:t>
            </a:r>
          </a:p>
          <a:p>
            <a:r>
              <a:rPr lang="en-US" sz="1800" dirty="0"/>
              <a:t># x-axis values </a:t>
            </a:r>
          </a:p>
          <a:p>
            <a:r>
              <a:rPr lang="en-US" sz="1800" dirty="0"/>
              <a:t>x = [1,2,3,4,5,6,7,8,9,10] </a:t>
            </a:r>
          </a:p>
          <a:p>
            <a:r>
              <a:rPr lang="en-US" sz="1800" dirty="0"/>
              <a:t># y-axis values </a:t>
            </a:r>
          </a:p>
          <a:p>
            <a:r>
              <a:rPr lang="en-US" sz="1800" dirty="0"/>
              <a:t>y = [2,4,5,7,6,8,9,11,12,12] </a:t>
            </a:r>
          </a:p>
          <a:p>
            <a:r>
              <a:rPr lang="en-US" sz="1800" dirty="0"/>
              <a:t>  </a:t>
            </a:r>
          </a:p>
          <a:p>
            <a:r>
              <a:rPr lang="en-US" sz="1800" dirty="0"/>
              <a:t># plotting points as a scatter plot </a:t>
            </a:r>
          </a:p>
          <a:p>
            <a:r>
              <a:rPr lang="en-US" sz="1800" dirty="0" err="1"/>
              <a:t>plt.scatter</a:t>
            </a:r>
            <a:r>
              <a:rPr lang="en-US" sz="1800" dirty="0"/>
              <a:t>(x, y, label= "stars", color="green", marker="*", s=30) </a:t>
            </a:r>
          </a:p>
          <a:p>
            <a:r>
              <a:rPr lang="en-US" sz="1800" dirty="0"/>
              <a:t>  </a:t>
            </a:r>
          </a:p>
          <a:p>
            <a:r>
              <a:rPr lang="en-US" sz="1800" dirty="0"/>
              <a:t># x-axis label </a:t>
            </a:r>
          </a:p>
          <a:p>
            <a:r>
              <a:rPr lang="en-US" sz="1800" dirty="0" err="1"/>
              <a:t>plt.xlabel</a:t>
            </a:r>
            <a:r>
              <a:rPr lang="en-US" sz="1800" dirty="0"/>
              <a:t>('x - axis') </a:t>
            </a:r>
          </a:p>
          <a:p>
            <a:r>
              <a:rPr lang="en-US" sz="1800" dirty="0"/>
              <a:t># frequency label </a:t>
            </a:r>
          </a:p>
          <a:p>
            <a:r>
              <a:rPr lang="en-US" sz="1800" dirty="0" err="1"/>
              <a:t>plt.ylabel</a:t>
            </a:r>
            <a:r>
              <a:rPr lang="en-US" sz="1800" dirty="0"/>
              <a:t>('y - axis') </a:t>
            </a:r>
          </a:p>
          <a:p>
            <a:r>
              <a:rPr lang="en-US" sz="1800" dirty="0"/>
              <a:t># plot title </a:t>
            </a:r>
          </a:p>
          <a:p>
            <a:r>
              <a:rPr lang="en-US" sz="1800" dirty="0" err="1"/>
              <a:t>plt.title</a:t>
            </a:r>
            <a:r>
              <a:rPr lang="en-US" sz="1800" dirty="0"/>
              <a:t>('My scatter plot!') </a:t>
            </a:r>
          </a:p>
          <a:p>
            <a:r>
              <a:rPr lang="en-US" sz="1800" dirty="0"/>
              <a:t># showing legend </a:t>
            </a:r>
          </a:p>
          <a:p>
            <a:r>
              <a:rPr lang="en-US" sz="1800" dirty="0" err="1"/>
              <a:t>plt.legend</a:t>
            </a:r>
            <a:r>
              <a:rPr lang="en-US" sz="1800" dirty="0"/>
              <a:t>() </a:t>
            </a:r>
          </a:p>
          <a:p>
            <a:r>
              <a:rPr lang="en-US" sz="1800" dirty="0"/>
              <a:t>  </a:t>
            </a:r>
          </a:p>
          <a:p>
            <a:r>
              <a:rPr lang="en-US" sz="1800" dirty="0"/>
              <a:t># function to show the plot </a:t>
            </a:r>
          </a:p>
          <a:p>
            <a:r>
              <a:rPr lang="en-US" sz="1800" dirty="0" err="1"/>
              <a:t>plt.show</a:t>
            </a:r>
            <a:r>
              <a:rPr lang="en-US" sz="1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2192"/>
            <a:ext cx="8610600" cy="902208"/>
          </a:xfrm>
        </p:spPr>
        <p:txBody>
          <a:bodyPr>
            <a:normAutofit/>
          </a:bodyPr>
          <a:lstStyle/>
          <a:p>
            <a:r>
              <a:rPr lang="en-US" dirty="0"/>
              <a:t>                        </a:t>
            </a:r>
            <a:r>
              <a:rPr lang="en-US" sz="4400" dirty="0"/>
              <a:t>Pie-chart</a:t>
            </a:r>
          </a:p>
        </p:txBody>
      </p:sp>
      <p:pic>
        <p:nvPicPr>
          <p:cNvPr id="9218" name="Picture 2" descr="mp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026" y="1195611"/>
            <a:ext cx="3982540" cy="43792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7DAB50-2248-4A82-96DD-F9809B1621C3}"/>
              </a:ext>
            </a:extLst>
          </p:cNvPr>
          <p:cNvSpPr txBox="1"/>
          <p:nvPr/>
        </p:nvSpPr>
        <p:spPr>
          <a:xfrm>
            <a:off x="1359309" y="752107"/>
            <a:ext cx="6100916" cy="5909310"/>
          </a:xfrm>
          <a:prstGeom prst="rect">
            <a:avLst/>
          </a:prstGeom>
          <a:noFill/>
        </p:spPr>
        <p:txBody>
          <a:bodyPr wrap="square">
            <a:spAutoFit/>
          </a:bodyPr>
          <a:lstStyle/>
          <a:p>
            <a:r>
              <a:rPr lang="en-IN" dirty="0"/>
              <a:t>import </a:t>
            </a:r>
            <a:r>
              <a:rPr lang="en-IN" dirty="0" err="1"/>
              <a:t>matplotlib.pyplot</a:t>
            </a:r>
            <a:r>
              <a:rPr lang="en-IN" dirty="0"/>
              <a:t> as </a:t>
            </a:r>
            <a:r>
              <a:rPr lang="en-IN" dirty="0" err="1"/>
              <a:t>plt</a:t>
            </a:r>
            <a:endParaRPr lang="en-IN" dirty="0"/>
          </a:p>
          <a:p>
            <a:r>
              <a:rPr lang="en-IN" dirty="0"/>
              <a:t>  </a:t>
            </a:r>
          </a:p>
          <a:p>
            <a:r>
              <a:rPr lang="en-IN" dirty="0"/>
              <a:t># defining labels </a:t>
            </a:r>
          </a:p>
          <a:p>
            <a:r>
              <a:rPr lang="en-IN" dirty="0"/>
              <a:t>activities = ['eat', 'sleep', 'work', 'play'] </a:t>
            </a:r>
          </a:p>
          <a:p>
            <a:r>
              <a:rPr lang="en-IN" dirty="0"/>
              <a:t>  </a:t>
            </a:r>
          </a:p>
          <a:p>
            <a:r>
              <a:rPr lang="en-IN" dirty="0"/>
              <a:t># portion covered by each label </a:t>
            </a:r>
          </a:p>
          <a:p>
            <a:r>
              <a:rPr lang="en-IN" dirty="0"/>
              <a:t>slices = [3, 7, 8, 6] </a:t>
            </a:r>
          </a:p>
          <a:p>
            <a:r>
              <a:rPr lang="en-IN" dirty="0"/>
              <a:t>  </a:t>
            </a:r>
          </a:p>
          <a:p>
            <a:r>
              <a:rPr lang="en-IN" dirty="0"/>
              <a:t># </a:t>
            </a:r>
            <a:r>
              <a:rPr lang="en-IN" dirty="0" err="1"/>
              <a:t>color</a:t>
            </a:r>
            <a:r>
              <a:rPr lang="en-IN" dirty="0"/>
              <a:t> for each label </a:t>
            </a:r>
          </a:p>
          <a:p>
            <a:r>
              <a:rPr lang="en-IN" dirty="0" err="1"/>
              <a:t>colors</a:t>
            </a:r>
            <a:r>
              <a:rPr lang="en-IN" dirty="0"/>
              <a:t> = ['r', 'y', 'g', 'b'] </a:t>
            </a:r>
          </a:p>
          <a:p>
            <a:r>
              <a:rPr lang="en-IN" dirty="0"/>
              <a:t>  </a:t>
            </a:r>
          </a:p>
          <a:p>
            <a:r>
              <a:rPr lang="en-IN" dirty="0"/>
              <a:t># plotting the pie chart </a:t>
            </a:r>
          </a:p>
          <a:p>
            <a:r>
              <a:rPr lang="en-IN" dirty="0" err="1"/>
              <a:t>plt.pie</a:t>
            </a:r>
            <a:r>
              <a:rPr lang="en-IN" dirty="0"/>
              <a:t>(slices, labels = activities, </a:t>
            </a:r>
            <a:r>
              <a:rPr lang="en-IN" dirty="0" err="1"/>
              <a:t>colors</a:t>
            </a:r>
            <a:r>
              <a:rPr lang="en-IN" dirty="0"/>
              <a:t>=</a:t>
            </a:r>
            <a:r>
              <a:rPr lang="en-IN" dirty="0" err="1"/>
              <a:t>colors</a:t>
            </a:r>
            <a:r>
              <a:rPr lang="en-IN" dirty="0"/>
              <a:t>,  </a:t>
            </a:r>
          </a:p>
          <a:p>
            <a:r>
              <a:rPr lang="en-IN" dirty="0"/>
              <a:t>        </a:t>
            </a:r>
            <a:r>
              <a:rPr lang="en-IN" dirty="0" err="1"/>
              <a:t>startangle</a:t>
            </a:r>
            <a:r>
              <a:rPr lang="en-IN" dirty="0"/>
              <a:t>=90, shadow = True, explode = (0, 0, 0.1, 0), </a:t>
            </a:r>
          </a:p>
          <a:p>
            <a:r>
              <a:rPr lang="en-IN" dirty="0"/>
              <a:t>        radius = 1.2, </a:t>
            </a:r>
            <a:r>
              <a:rPr lang="en-IN" dirty="0" err="1"/>
              <a:t>autopct</a:t>
            </a:r>
            <a:r>
              <a:rPr lang="en-IN" dirty="0"/>
              <a:t> = '%1.1f%%') </a:t>
            </a:r>
          </a:p>
          <a:p>
            <a:r>
              <a:rPr lang="en-IN" dirty="0"/>
              <a:t>  </a:t>
            </a:r>
          </a:p>
          <a:p>
            <a:r>
              <a:rPr lang="en-IN" dirty="0"/>
              <a:t># plotting legend </a:t>
            </a:r>
          </a:p>
          <a:p>
            <a:r>
              <a:rPr lang="en-IN" dirty="0" err="1"/>
              <a:t>plt.legend</a:t>
            </a:r>
            <a:r>
              <a:rPr lang="en-IN" dirty="0"/>
              <a:t>() </a:t>
            </a:r>
          </a:p>
          <a:p>
            <a:r>
              <a:rPr lang="en-IN" dirty="0"/>
              <a:t>  </a:t>
            </a:r>
          </a:p>
          <a:p>
            <a:r>
              <a:rPr lang="en-IN" dirty="0"/>
              <a:t># showing the plot </a:t>
            </a:r>
          </a:p>
          <a:p>
            <a:r>
              <a:rPr lang="en-IN" dirty="0" err="1"/>
              <a:t>plt.show</a:t>
            </a:r>
            <a:r>
              <a:rPr lang="en-IN"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bbon: Tilted Up 4"/>
          <p:cNvSpPr/>
          <p:nvPr/>
        </p:nvSpPr>
        <p:spPr>
          <a:xfrm>
            <a:off x="2298442" y="1806922"/>
            <a:ext cx="7259216" cy="2158588"/>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mj-lt"/>
              </a:rPr>
              <a:t>Thank You</a:t>
            </a:r>
          </a:p>
        </p:txBody>
      </p:sp>
      <p:sp>
        <p:nvSpPr>
          <p:cNvPr id="6" name="Smiley Face 5"/>
          <p:cNvSpPr/>
          <p:nvPr/>
        </p:nvSpPr>
        <p:spPr>
          <a:xfrm>
            <a:off x="5722776" y="3965510"/>
            <a:ext cx="746448" cy="741784"/>
          </a:xfrm>
          <a:prstGeom prst="smileyFace">
            <a:avLst/>
          </a:prstGeom>
          <a:solidFill>
            <a:srgbClr val="FFFF00"/>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completion till now</a:t>
            </a:r>
          </a:p>
        </p:txBody>
      </p:sp>
      <p:graphicFrame>
        <p:nvGraphicFramePr>
          <p:cNvPr id="4" name="Diagram 3"/>
          <p:cNvGraphicFramePr/>
          <p:nvPr/>
        </p:nvGraphicFramePr>
        <p:xfrm>
          <a:off x="1219200" y="1854939"/>
          <a:ext cx="9611360" cy="466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t>PYTHON</a:t>
            </a:r>
          </a:p>
        </p:txBody>
      </p:sp>
      <p:sp>
        <p:nvSpPr>
          <p:cNvPr id="3" name="Content Placeholder 2"/>
          <p:cNvSpPr>
            <a:spLocks noGrp="1"/>
          </p:cNvSpPr>
          <p:nvPr>
            <p:ph idx="1"/>
          </p:nvPr>
        </p:nvSpPr>
        <p:spPr/>
        <p:txBody>
          <a:bodyPr>
            <a:normAutofit fontScale="90000" lnSpcReduction="20000"/>
          </a:bodyPr>
          <a:lstStyle/>
          <a:p>
            <a:r>
              <a:rPr lang="en-US"/>
              <a:t>Python is computer programming language which is developed by ‘GUIDO VAN ROSSUM(1991)</a:t>
            </a:r>
          </a:p>
          <a:p>
            <a:r>
              <a:rPr lang="en-US"/>
              <a:t>It is high level language--which is understood by humans.</a:t>
            </a:r>
          </a:p>
          <a:p>
            <a:r>
              <a:rPr lang="en-US"/>
              <a:t>It is case-sensitive language--that can differentiate between lower and uppercase letters.</a:t>
            </a:r>
          </a:p>
          <a:p>
            <a:r>
              <a:rPr lang="en-US"/>
              <a:t>It is general purpose programming language.</a:t>
            </a:r>
          </a:p>
          <a:p>
            <a:r>
              <a:rPr lang="en-US"/>
              <a:t>It is object oriented programming language.</a:t>
            </a:r>
          </a:p>
          <a:p>
            <a:r>
              <a:rPr lang="en-US"/>
              <a:t>It is dynamically typed language.</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t>APPLICATIONS OF PYTHON</a:t>
            </a:r>
          </a:p>
        </p:txBody>
      </p:sp>
      <p:sp>
        <p:nvSpPr>
          <p:cNvPr id="3" name="Content Placeholder 2"/>
          <p:cNvSpPr>
            <a:spLocks noGrp="1"/>
          </p:cNvSpPr>
          <p:nvPr>
            <p:ph idx="1"/>
          </p:nvPr>
        </p:nvSpPr>
        <p:spPr/>
        <p:txBody>
          <a:bodyPr/>
          <a:lstStyle/>
          <a:p>
            <a:r>
              <a:rPr lang="en-US"/>
              <a:t>Web development.</a:t>
            </a:r>
          </a:p>
          <a:p>
            <a:r>
              <a:rPr lang="en-US"/>
              <a:t>Game development.</a:t>
            </a:r>
          </a:p>
          <a:p>
            <a:r>
              <a:rPr lang="en-US"/>
              <a:t>Machine learning and artificial intelligence.</a:t>
            </a:r>
          </a:p>
          <a:p>
            <a:r>
              <a:rPr lang="en-US"/>
              <a:t>Data science and data visualization.</a:t>
            </a:r>
          </a:p>
          <a:p>
            <a:r>
              <a:rPr lang="en-US"/>
              <a:t>Desktop GUI.</a:t>
            </a:r>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t>VARIABLES IN PYTHON</a:t>
            </a:r>
          </a:p>
        </p:txBody>
      </p:sp>
      <p:sp>
        <p:nvSpPr>
          <p:cNvPr id="3" name="Content Placeholder 2"/>
          <p:cNvSpPr>
            <a:spLocks noGrp="1"/>
          </p:cNvSpPr>
          <p:nvPr>
            <p:ph idx="1"/>
          </p:nvPr>
        </p:nvSpPr>
        <p:spPr/>
        <p:txBody>
          <a:bodyPr>
            <a:normAutofit fontScale="92500" lnSpcReduction="10000"/>
          </a:bodyPr>
          <a:lstStyle/>
          <a:p>
            <a:pPr marL="0" indent="0">
              <a:buNone/>
            </a:pPr>
            <a:r>
              <a:rPr lang="en-US"/>
              <a:t>Variables are containers for storing data values. A variable is created once you assigned a value to it.</a:t>
            </a:r>
          </a:p>
          <a:p>
            <a:pPr marL="0" indent="0">
              <a:buNone/>
            </a:pPr>
            <a:r>
              <a:rPr lang="en-US"/>
              <a:t>RULES TO DECLARE VARIABLES.</a:t>
            </a:r>
          </a:p>
          <a:p>
            <a:r>
              <a:rPr lang="en-US"/>
              <a:t>variable name must start with a letter or underscore.</a:t>
            </a:r>
          </a:p>
          <a:p>
            <a:r>
              <a:rPr lang="en-US"/>
              <a:t>variable name can’t start with a number.</a:t>
            </a:r>
          </a:p>
          <a:p>
            <a:r>
              <a:rPr lang="en-US"/>
              <a:t>variable name can only contain alpha-numeric characters and underscore.</a:t>
            </a:r>
          </a:p>
          <a:p>
            <a:r>
              <a:rPr lang="en-US"/>
              <a:t>variable names are case-sensitive.</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385445"/>
            <a:ext cx="9906000" cy="1112520"/>
          </a:xfrm>
        </p:spPr>
        <p:txBody>
          <a:bodyPr/>
          <a:lstStyle/>
          <a:p>
            <a:r>
              <a:rPr lang="en-US" u="sng"/>
              <a:t>DATA TYPES</a:t>
            </a:r>
          </a:p>
        </p:txBody>
      </p:sp>
      <p:sp>
        <p:nvSpPr>
          <p:cNvPr id="3" name="Content Placeholder 2"/>
          <p:cNvSpPr>
            <a:spLocks noGrp="1"/>
          </p:cNvSpPr>
          <p:nvPr>
            <p:ph idx="1"/>
          </p:nvPr>
        </p:nvSpPr>
        <p:spPr>
          <a:xfrm>
            <a:off x="1141095" y="1497965"/>
            <a:ext cx="9906000" cy="4901565"/>
          </a:xfrm>
        </p:spPr>
        <p:txBody>
          <a:bodyPr>
            <a:normAutofit fontScale="87500" lnSpcReduction="10000"/>
          </a:bodyPr>
          <a:lstStyle/>
          <a:p>
            <a:r>
              <a:rPr lang="en-US" u="sng"/>
              <a:t>NUMERICAL DATA TYPE</a:t>
            </a:r>
            <a:r>
              <a:rPr lang="en-US"/>
              <a:t> -- Numerical data type includes int,float and complex.</a:t>
            </a:r>
          </a:p>
          <a:p>
            <a:r>
              <a:rPr lang="en-US" u="sng"/>
              <a:t>STRING</a:t>
            </a:r>
            <a:r>
              <a:rPr lang="en-US"/>
              <a:t> -- Collection of characters is known as string data type.(For eg. “hello world”)</a:t>
            </a:r>
          </a:p>
          <a:p>
            <a:r>
              <a:rPr lang="en-US" u="sng"/>
              <a:t>LIST</a:t>
            </a:r>
            <a:r>
              <a:rPr lang="en-US"/>
              <a:t> -- List is the collection of same and different data types. It is separated by commas. and enclosed in square brackets. List is mutable(can be changed).</a:t>
            </a:r>
          </a:p>
          <a:p>
            <a:r>
              <a:rPr lang="en-US" u="sng"/>
              <a:t>TUPLE </a:t>
            </a:r>
            <a:r>
              <a:rPr lang="en-US"/>
              <a:t>-- Tuple can store different data types. In tuple there is ordered sequence of elements. It is enclosed in round brackets or without brackets also. It is separated by commas. It is immutable data type(can’t be changed)</a:t>
            </a:r>
          </a:p>
          <a:p>
            <a:r>
              <a:rPr lang="en-US" u="sng"/>
              <a:t>SET</a:t>
            </a:r>
            <a:r>
              <a:rPr lang="en-US"/>
              <a:t> -- Set is the collection of different data types but can’t store list and set. It is enclosed in curly brackets. In set duplication is not allowed.</a:t>
            </a:r>
          </a:p>
          <a:p>
            <a:r>
              <a:rPr lang="en-US" u="sng"/>
              <a:t>DICTIONARY</a:t>
            </a:r>
            <a:r>
              <a:rPr lang="en-US"/>
              <a:t> -- Dictionaries are used to store data values in key:value pairs. Key is unique. It is enclosed in curly brackets.</a:t>
            </a:r>
          </a:p>
          <a:p>
            <a:endParaRPr lang="en-US"/>
          </a:p>
          <a:p>
            <a:pPr marL="0" indent="0">
              <a:buNone/>
            </a:pP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4.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444</TotalTime>
  <Words>3882</Words>
  <Application>Microsoft Office PowerPoint</Application>
  <PresentationFormat>Widescreen</PresentationFormat>
  <Paragraphs>557</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Courier New</vt:lpstr>
      <vt:lpstr>Times New Roman</vt:lpstr>
      <vt:lpstr>Tw Cen MT</vt:lpstr>
      <vt:lpstr>Wingdings</vt:lpstr>
      <vt:lpstr>Circuit</vt:lpstr>
      <vt:lpstr>six Month Industrial Training</vt:lpstr>
      <vt:lpstr>About company  </vt:lpstr>
      <vt:lpstr>PowerPoint Presentation</vt:lpstr>
      <vt:lpstr>Course Summery</vt:lpstr>
      <vt:lpstr>Course completion till now</vt:lpstr>
      <vt:lpstr>PYTHON</vt:lpstr>
      <vt:lpstr>APPLICATIONS OF PYTHON</vt:lpstr>
      <vt:lpstr>VARIABLES IN PYTHON</vt:lpstr>
      <vt:lpstr>DATA TYPES</vt:lpstr>
      <vt:lpstr> OPERATORS IN PYTHON   ARITHMETIC OPERATORS  </vt:lpstr>
      <vt:lpstr>3.COMPARISON OPERATORS</vt:lpstr>
      <vt:lpstr>LOGICAL OPERATORS</vt:lpstr>
      <vt:lpstr>IDENTITY OPERATORS </vt:lpstr>
      <vt:lpstr>MEMBERSHIP OPERATOR</vt:lpstr>
      <vt:lpstr>BITWISE OPERATOR</vt:lpstr>
      <vt:lpstr>LOOPS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Intro. to Data Visualization             Simple Graphs in Python                               using</vt:lpstr>
      <vt:lpstr>         What is data visualization?</vt:lpstr>
      <vt:lpstr>                          Matplotlib</vt:lpstr>
      <vt:lpstr>                            matplotlib</vt:lpstr>
      <vt:lpstr>E.g. Matplotlib</vt:lpstr>
      <vt:lpstr>PowerPoint Presentation</vt:lpstr>
      <vt:lpstr>                            pyplot</vt:lpstr>
      <vt:lpstr>                                 Plot</vt:lpstr>
      <vt:lpstr>Simple line</vt:lpstr>
      <vt:lpstr>                   Bar graphs</vt:lpstr>
      <vt:lpstr>                       Bar graphs</vt:lpstr>
      <vt:lpstr>                           Bar Chart</vt:lpstr>
      <vt:lpstr>                      Histogram</vt:lpstr>
      <vt:lpstr>                  Histograms</vt:lpstr>
      <vt:lpstr>                   Scatter Plots</vt:lpstr>
      <vt:lpstr>                      Scatter plot</vt:lpstr>
      <vt:lpstr>                        Pie-chart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 Month Industrial Training</dc:title>
  <dc:creator>krishnasinghadhikari26@gmail.com</dc:creator>
  <cp:lastModifiedBy>rajan paul</cp:lastModifiedBy>
  <cp:revision>6</cp:revision>
  <dcterms:created xsi:type="dcterms:W3CDTF">2022-10-25T06:55:00Z</dcterms:created>
  <dcterms:modified xsi:type="dcterms:W3CDTF">2023-01-16T16:14:20Z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62DCD6D32C3845E5A402B606217DE2D4</vt:lpwstr>
  </property>
  <property fmtid="{D5CDD505-2E9C-101B-9397-08002B2CF9AE}" pid="3" name="KSOProductBuildVer">
    <vt:lpwstr>1033-11.2.0.11417</vt:lpwstr>
  </property>
</Properties>
</file>