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7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7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7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7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2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5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6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TaskList Details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Aug 22rd, 2025 -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MetaTask</a:t>
            </a:r>
            <a:r>
              <a:rPr lang="zh-CN" altLang="en-US"/>
              <a:t>钱包</a:t>
            </a:r>
            <a:endParaRPr lang="zh-CN" altLang="en-US"/>
          </a:p>
        </p:txBody>
      </p:sp>
      <p:pic>
        <p:nvPicPr>
          <p:cNvPr id="4" name="内容占位符 3" descr="截屏2025-08-30 22.19.17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60140" y="2332990"/>
            <a:ext cx="4864100" cy="3073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Arbitrum</a:t>
            </a:r>
            <a:r>
              <a:rPr lang="zh-CN" altLang="en-US"/>
              <a:t>加入</a:t>
            </a:r>
            <a:r>
              <a:rPr lang="en-US" altLang="zh-CN"/>
              <a:t>Metamask</a:t>
            </a:r>
            <a:endParaRPr lang="en-US" altLang="zh-CN"/>
          </a:p>
        </p:txBody>
      </p:sp>
      <p:pic>
        <p:nvPicPr>
          <p:cNvPr id="4" name="内容占位符 3" descr="截屏2025-08-31 09.16.19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1615" y="1490345"/>
            <a:ext cx="920115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 PancakeSwap (Arbitrum) </a:t>
            </a:r>
            <a:r>
              <a:rPr lang="zh-CN" altLang="en-US"/>
              <a:t>上进行一次交易</a:t>
            </a:r>
            <a:endParaRPr lang="zh-CN" altLang="en-US"/>
          </a:p>
        </p:txBody>
      </p:sp>
      <p:pic>
        <p:nvPicPr>
          <p:cNvPr id="4" name="内容占位符 3" descr="截屏2025-08-31 16.44.28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30040" y="3037840"/>
            <a:ext cx="3924300" cy="1663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1inch</a:t>
            </a:r>
            <a:r>
              <a:rPr lang="zh-CN" altLang="en-US"/>
              <a:t>进行</a:t>
            </a:r>
            <a:r>
              <a:rPr lang="en-US" altLang="zh-CN"/>
              <a:t> token swap (matic)</a:t>
            </a:r>
            <a:endParaRPr lang="en-US" altLang="zh-CN"/>
          </a:p>
        </p:txBody>
      </p:sp>
      <p:pic>
        <p:nvPicPr>
          <p:cNvPr id="4" name="内容占位符 3" descr="截屏2025-08-31 17.33.16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32990" y="2250440"/>
            <a:ext cx="7518400" cy="32385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在</a:t>
            </a:r>
            <a:r>
              <a:rPr lang="en-US" altLang="zh-CN"/>
              <a:t>sushiswap </a:t>
            </a:r>
            <a:r>
              <a:rPr lang="zh-CN" altLang="en-US"/>
              <a:t>上将</a:t>
            </a:r>
            <a:r>
              <a:rPr lang="en-US" altLang="zh-CN"/>
              <a:t> matic token </a:t>
            </a:r>
            <a:r>
              <a:rPr lang="zh-CN" altLang="en-US"/>
              <a:t>跨到</a:t>
            </a:r>
            <a:r>
              <a:rPr lang="en-US" altLang="zh-CN"/>
              <a:t> Polygon </a:t>
            </a:r>
            <a:r>
              <a:rPr lang="zh-CN" altLang="en-US"/>
              <a:t>上</a:t>
            </a:r>
            <a:endParaRPr lang="zh-CN" altLang="en-US"/>
          </a:p>
        </p:txBody>
      </p:sp>
      <p:pic>
        <p:nvPicPr>
          <p:cNvPr id="4" name="内容占位符 3" descr="截屏2025-08-31 17.36.26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4735" y="1490345"/>
            <a:ext cx="753491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Phantom</a:t>
            </a:r>
            <a:r>
              <a:rPr lang="zh-CN" altLang="en-US"/>
              <a:t>账户</a:t>
            </a:r>
            <a:endParaRPr lang="zh-CN" altLang="en-US"/>
          </a:p>
        </p:txBody>
      </p:sp>
      <p:pic>
        <p:nvPicPr>
          <p:cNvPr id="4" name="内容占位符 3" descr="截屏2025-10-09 00.30.10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695450"/>
            <a:ext cx="2362200" cy="1320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16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TaskList Details</vt:lpstr>
      <vt:lpstr>创建MetaTask钱包</vt:lpstr>
      <vt:lpstr>将Arbitrum加入Metamask</vt:lpstr>
      <vt:lpstr>在 PancakeSwap (Arbitrum) 上进行一次交易</vt:lpstr>
      <vt:lpstr>使用1inch进行 token swap (matic)</vt:lpstr>
      <vt:lpstr>在sushiswap 上将 matic token 跨到 Polygon 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ttt</cp:lastModifiedBy>
  <cp:revision>165</cp:revision>
  <dcterms:created xsi:type="dcterms:W3CDTF">2025-10-08T16:51:40Z</dcterms:created>
  <dcterms:modified xsi:type="dcterms:W3CDTF">2025-10-08T16:51:40Z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2052-12.1.22553.22553</vt:lpwstr>
  </property>
  <property fmtid="{D5CDD505-2E9C-101B-9397-08002B2CF9AE}" pid="3" name="ICV">
    <vt:lpwstr>6077854146B1F436A902B368BD571C64_41</vt:lpwstr>
  </property>
</Properties>
</file>