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9.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82" d="100"/>
          <a:sy n="82" d="100"/>
        </p:scale>
        <p:origin x="864" y="84"/>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presProps" Target="presProps.xml" /><Relationship Id="rId15" Type="http://schemas.openxmlformats.org/officeDocument/2006/relationships/tableStyles" Target="tableStyles.xml" /><Relationship Id="rId1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134303C-53A7-186D-4862-FBEE9838799D}"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0F10B14-57AC-5E77-B528-33126AFFA155}"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36A865E-29A1-13FC-385D-73BD0A01270E}"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4CECCBC-2F60-3782-7EA5-2D6611159061}"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B1EE395-7C3B-D876-135A-A49C8F956F79}"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F27508B-8018-ACAC-AC2A-F3AA8EC13DB6}"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525663A-98EC-0458-D456-4D476C2FE18D}"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30F4374-DB8B-24A6-2244-DB80D70FA5B4}"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1C2869D-6EFA-A961-1E98-AE2634817102}"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914400" y="2130427"/>
            <a:ext cx="10363199" cy="1470025"/>
          </a:xfrm>
        </p:spPr>
        <p:txBody>
          <a:bodyPr/>
          <a:lstStyle/>
          <a:p>
            <a:pPr>
              <a:defRPr/>
            </a:pPr>
            <a:r>
              <a:rPr/>
              <a:t>Click to edit Master title style</a:t>
            </a:r>
            <a:endParaRPr/>
          </a:p>
        </p:txBody>
      </p:sp>
      <p:sp>
        <p:nvSpPr>
          <p:cNvPr id="3" name="Subtitle 2"/>
          <p:cNvSpPr>
            <a:spLocks noGrp="1"/>
          </p:cNvSpPr>
          <p:nvPr>
            <p:ph type="subTitle" idx="1"/>
          </p:nvPr>
        </p:nvSpPr>
        <p:spPr bwMode="auto">
          <a:xfrm>
            <a:off x="1828800" y="3886200"/>
            <a:ext cx="8534399" cy="1752599"/>
          </a:xfrm>
        </p:spPr>
        <p:txBody>
          <a:bodyPr/>
          <a:lstStyle>
            <a:lvl1pPr marL="0" indent="0" algn="ctr">
              <a:buNone/>
              <a:defRPr>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a:t>Click to edit Master subtitle style</a:t>
            </a:r>
            <a:endParaRPr/>
          </a:p>
        </p:txBody>
      </p:sp>
      <p:sp>
        <p:nvSpPr>
          <p:cNvPr id="4" name="Date Placeholder 3"/>
          <p:cNvSpPr>
            <a:spLocks noGrp="1"/>
          </p:cNvSpPr>
          <p:nvPr>
            <p:ph type="dt" sz="half" idx="10"/>
          </p:nvPr>
        </p:nvSpPr>
        <p:spPr bwMode="auto"/>
        <p:txBody>
          <a:bodyPr/>
          <a:lstStyle/>
          <a:p>
            <a:pPr>
              <a:defRPr/>
            </a:pPr>
            <a:fld id="{D328A2AD-CA6C-4CEE-80DD-5B3591997DB0}" type="datetimeFigureOut">
              <a:rPr/>
              <a:t>22.10.2013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9F5014F7-E485-415F-A69C-6237A648DEF6}"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p:ph type="dt" sz="half" idx="10"/>
          </p:nvPr>
        </p:nvSpPr>
        <p:spPr bwMode="auto"/>
        <p:txBody>
          <a:bodyPr/>
          <a:lstStyle/>
          <a:p>
            <a:pPr>
              <a:defRPr/>
            </a:pPr>
            <a:fld id="{D328A2AD-CA6C-4CEE-80DD-5B3591997DB0}" type="datetimeFigureOut">
              <a:rPr/>
              <a:t>22.10.2013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9F5014F7-E485-415F-A69C-6237A648DEF6}"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839199" y="274639"/>
            <a:ext cx="2743200" cy="5851525"/>
          </a:xfrm>
        </p:spPr>
        <p:txBody>
          <a:bodyPr vert="eaVert"/>
          <a:lstStyle>
            <a:lvl1pPr algn="l">
              <a:defRPr/>
            </a:lvl1pPr>
          </a:lstStyle>
          <a:p>
            <a:pPr>
              <a:defRPr/>
            </a:pPr>
            <a:r>
              <a:rPr/>
              <a:t>Click to edit Master title style</a:t>
            </a:r>
            <a:endParaRPr/>
          </a:p>
        </p:txBody>
      </p:sp>
      <p:sp>
        <p:nvSpPr>
          <p:cNvPr id="3" name="Vertical Text Placeholder 2"/>
          <p:cNvSpPr>
            <a:spLocks noGrp="1"/>
          </p:cNvSpPr>
          <p:nvPr>
            <p:ph type="body" orient="vert" idx="1"/>
          </p:nvPr>
        </p:nvSpPr>
        <p:spPr bwMode="auto">
          <a:xfrm>
            <a:off x="609599" y="274639"/>
            <a:ext cx="8026399" cy="5851525"/>
          </a:xfrm>
        </p:spPr>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p:ph type="dt" sz="half" idx="10"/>
          </p:nvPr>
        </p:nvSpPr>
        <p:spPr bwMode="auto"/>
        <p:txBody>
          <a:bodyPr/>
          <a:lstStyle/>
          <a:p>
            <a:pPr>
              <a:defRPr/>
            </a:pPr>
            <a:fld id="{D328A2AD-CA6C-4CEE-80DD-5B3591997DB0}" type="datetimeFigureOut">
              <a:rPr/>
              <a:t>22.10.2013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9F5014F7-E485-415F-A69C-6237A648DEF6}"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a:p>
        </p:txBody>
      </p:sp>
      <p:sp>
        <p:nvSpPr>
          <p:cNvPr id="3" name="Content Placeholder 2"/>
          <p:cNvSpPr>
            <a:spLocks noGrp="1"/>
          </p:cNvSpPr>
          <p:nvPr>
            <p:ph idx="1"/>
          </p:nvPr>
        </p:nvSpPr>
        <p:spPr bwMode="auto"/>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p:ph type="dt" sz="half" idx="10"/>
          </p:nvPr>
        </p:nvSpPr>
        <p:spPr bwMode="auto"/>
        <p:txBody>
          <a:bodyPr/>
          <a:lstStyle/>
          <a:p>
            <a:pPr>
              <a:defRPr/>
            </a:pPr>
            <a:fld id="{D328A2AD-CA6C-4CEE-80DD-5B3591997DB0}" type="datetimeFigureOut">
              <a:rPr/>
              <a:t>22.10.2013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9F5014F7-E485-415F-A69C-6237A648DEF6}"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63083" y="4406901"/>
            <a:ext cx="10363199" cy="1362074"/>
          </a:xfrm>
        </p:spPr>
        <p:txBody>
          <a:bodyPr anchor="t"/>
          <a:lstStyle>
            <a:lvl1pPr algn="l">
              <a:defRPr sz="4000" b="1" cap="all"/>
            </a:lvl1pPr>
          </a:lstStyle>
          <a:p>
            <a:pPr>
              <a:defRPr/>
            </a:pPr>
            <a:r>
              <a:rPr/>
              <a:t>Click to edit Master title style</a:t>
            </a:r>
            <a:endParaRPr/>
          </a:p>
        </p:txBody>
      </p:sp>
      <p:sp>
        <p:nvSpPr>
          <p:cNvPr id="3" name="Text Placeholder 2"/>
          <p:cNvSpPr>
            <a:spLocks noGrp="1"/>
          </p:cNvSpPr>
          <p:nvPr>
            <p:ph type="body" idx="1"/>
          </p:nvPr>
        </p:nvSpPr>
        <p:spPr bwMode="auto">
          <a:xfrm>
            <a:off x="963083" y="2906713"/>
            <a:ext cx="10363199"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a:t>Click to edit Master text styles</a:t>
            </a:r>
            <a:endParaRPr/>
          </a:p>
        </p:txBody>
      </p:sp>
      <p:sp>
        <p:nvSpPr>
          <p:cNvPr id="4" name="Date Placeholder 3"/>
          <p:cNvSpPr>
            <a:spLocks noGrp="1"/>
          </p:cNvSpPr>
          <p:nvPr>
            <p:ph type="dt" sz="half" idx="10"/>
          </p:nvPr>
        </p:nvSpPr>
        <p:spPr bwMode="auto"/>
        <p:txBody>
          <a:bodyPr/>
          <a:lstStyle/>
          <a:p>
            <a:pPr>
              <a:defRPr/>
            </a:pPr>
            <a:fld id="{D328A2AD-CA6C-4CEE-80DD-5B3591997DB0}" type="datetimeFigureOut">
              <a:rPr/>
              <a:t>22.10.2013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9F5014F7-E485-415F-A69C-6237A648DEF6}"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a:p>
        </p:txBody>
      </p:sp>
      <p:sp>
        <p:nvSpPr>
          <p:cNvPr id="3" name="Content Placeholder 2"/>
          <p:cNvSpPr>
            <a:spLocks noGrp="1"/>
          </p:cNvSpPr>
          <p:nvPr>
            <p:ph sz="half" idx="1"/>
          </p:nvPr>
        </p:nvSpPr>
        <p:spPr bwMode="auto">
          <a:xfrm>
            <a:off x="609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Content Placeholder 3"/>
          <p:cNvSpPr>
            <a:spLocks noGrp="1"/>
          </p:cNvSpPr>
          <p:nvPr>
            <p:ph sz="half" idx="2"/>
          </p:nvPr>
        </p:nvSpPr>
        <p:spPr bwMode="auto">
          <a:xfrm>
            <a:off x="6197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Date Placeholder 4"/>
          <p:cNvSpPr>
            <a:spLocks noGrp="1"/>
          </p:cNvSpPr>
          <p:nvPr>
            <p:ph type="dt" sz="half" idx="10"/>
          </p:nvPr>
        </p:nvSpPr>
        <p:spPr bwMode="auto"/>
        <p:txBody>
          <a:bodyPr/>
          <a:lstStyle/>
          <a:p>
            <a:pPr>
              <a:defRPr/>
            </a:pPr>
            <a:fld id="{D328A2AD-CA6C-4CEE-80DD-5B3591997DB0}" type="datetimeFigureOut">
              <a:rPr/>
              <a:t>22.10.2013</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9F5014F7-E485-415F-A69C-6237A648DEF6}"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a:t>Click to edit Master title style</a:t>
            </a:r>
            <a:endParaRPr/>
          </a:p>
        </p:txBody>
      </p:sp>
      <p:sp>
        <p:nvSpPr>
          <p:cNvPr id="3" name="Text Placeholder 2"/>
          <p:cNvSpPr>
            <a:spLocks noGrp="1"/>
          </p:cNvSpPr>
          <p:nvPr>
            <p:ph type="body" idx="1"/>
          </p:nvPr>
        </p:nvSpPr>
        <p:spPr bwMode="auto">
          <a:xfrm>
            <a:off x="609599"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4" name="Content Placeholder 3"/>
          <p:cNvSpPr>
            <a:spLocks noGrp="1"/>
          </p:cNvSpPr>
          <p:nvPr>
            <p:ph sz="half" idx="2"/>
          </p:nvPr>
        </p:nvSpPr>
        <p:spPr bwMode="auto">
          <a:xfrm>
            <a:off x="609599" y="217487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Text Placeholder 4"/>
          <p:cNvSpPr>
            <a:spLocks noGrp="1"/>
          </p:cNvSpPr>
          <p:nvPr>
            <p:ph type="body" sz="quarter" idx="3"/>
          </p:nvPr>
        </p:nvSpPr>
        <p:spPr bwMode="auto">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6" name="Content Placeholder 5"/>
          <p:cNvSpPr>
            <a:spLocks noGrp="1"/>
          </p:cNvSpPr>
          <p:nvPr>
            <p:ph sz="quarter" idx="4"/>
          </p:nvPr>
        </p:nvSpPr>
        <p:spPr bwMode="auto">
          <a:xfrm>
            <a:off x="6193373" y="217487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7" name="Date Placeholder 6"/>
          <p:cNvSpPr>
            <a:spLocks noGrp="1"/>
          </p:cNvSpPr>
          <p:nvPr>
            <p:ph type="dt" sz="half" idx="10"/>
          </p:nvPr>
        </p:nvSpPr>
        <p:spPr bwMode="auto"/>
        <p:txBody>
          <a:bodyPr/>
          <a:lstStyle/>
          <a:p>
            <a:pPr>
              <a:defRPr/>
            </a:pPr>
            <a:fld id="{D328A2AD-CA6C-4CEE-80DD-5B3591997DB0}" type="datetimeFigureOut">
              <a:rPr/>
              <a:t>22.10.2013</a:t>
            </a:fld>
            <a:endParaRPr/>
          </a:p>
        </p:txBody>
      </p:sp>
      <p:sp>
        <p:nvSpPr>
          <p:cNvPr id="8" name="Footer Placeholder 7"/>
          <p:cNvSpPr>
            <a:spLocks noGrp="1"/>
          </p:cNvSpPr>
          <p:nvPr>
            <p:ph type="ftr" sz="quarter" idx="11"/>
          </p:nvPr>
        </p:nvSpPr>
        <p:spPr bwMode="auto"/>
        <p:txBody>
          <a:bodyPr/>
          <a:lstStyle/>
          <a:p>
            <a:pPr>
              <a:defRPr/>
            </a:pPr>
            <a:endParaRPr/>
          </a:p>
        </p:txBody>
      </p:sp>
      <p:sp>
        <p:nvSpPr>
          <p:cNvPr id="9" name="Slide Number Placeholder 8"/>
          <p:cNvSpPr>
            <a:spLocks noGrp="1"/>
          </p:cNvSpPr>
          <p:nvPr>
            <p:ph type="sldNum" sz="quarter" idx="12"/>
          </p:nvPr>
        </p:nvSpPr>
        <p:spPr bwMode="auto"/>
        <p:txBody>
          <a:bodyPr/>
          <a:lstStyle/>
          <a:p>
            <a:pPr>
              <a:defRPr/>
            </a:pPr>
            <a:fld id="{9F5014F7-E485-415F-A69C-6237A648DEF6}"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a:p>
        </p:txBody>
      </p:sp>
      <p:sp>
        <p:nvSpPr>
          <p:cNvPr id="3" name="Date Placeholder 2"/>
          <p:cNvSpPr>
            <a:spLocks noGrp="1"/>
          </p:cNvSpPr>
          <p:nvPr>
            <p:ph type="dt" sz="half" idx="10"/>
          </p:nvPr>
        </p:nvSpPr>
        <p:spPr bwMode="auto"/>
        <p:txBody>
          <a:bodyPr/>
          <a:lstStyle/>
          <a:p>
            <a:pPr>
              <a:defRPr/>
            </a:pPr>
            <a:fld id="{D328A2AD-CA6C-4CEE-80DD-5B3591997DB0}" type="datetimeFigureOut">
              <a:rPr/>
              <a:t>22.10.2013</a:t>
            </a:fld>
            <a:endParaRPr/>
          </a:p>
        </p:txBody>
      </p:sp>
      <p:sp>
        <p:nvSpPr>
          <p:cNvPr id="4" name="Footer Placeholder 3"/>
          <p:cNvSpPr>
            <a:spLocks noGrp="1"/>
          </p:cNvSpPr>
          <p:nvPr>
            <p:ph type="ftr" sz="quarter" idx="11"/>
          </p:nvPr>
        </p:nvSpPr>
        <p:spPr bwMode="auto"/>
        <p:txBody>
          <a:bodyPr/>
          <a:lstStyle/>
          <a:p>
            <a:pPr>
              <a:defRPr/>
            </a:pPr>
            <a:endParaRPr/>
          </a:p>
        </p:txBody>
      </p:sp>
      <p:sp>
        <p:nvSpPr>
          <p:cNvPr id="5" name="Slide Number Placeholder 4"/>
          <p:cNvSpPr>
            <a:spLocks noGrp="1"/>
          </p:cNvSpPr>
          <p:nvPr>
            <p:ph type="sldNum" sz="quarter" idx="12"/>
          </p:nvPr>
        </p:nvSpPr>
        <p:spPr bwMode="auto"/>
        <p:txBody>
          <a:bodyPr/>
          <a:lstStyle/>
          <a:p>
            <a:pPr>
              <a:defRPr/>
            </a:pPr>
            <a:fld id="{9F5014F7-E485-415F-A69C-6237A648DEF6}"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D328A2AD-CA6C-4CEE-80DD-5B3591997DB0}" type="datetimeFigureOut">
              <a:rPr/>
              <a:t>22.10.2013</a:t>
            </a:fld>
            <a:endParaRPr/>
          </a:p>
        </p:txBody>
      </p:sp>
      <p:sp>
        <p:nvSpPr>
          <p:cNvPr id="3" name="Footer Placeholder 2"/>
          <p:cNvSpPr>
            <a:spLocks noGrp="1"/>
          </p:cNvSpPr>
          <p:nvPr>
            <p:ph type="ftr" sz="quarter" idx="11"/>
          </p:nvPr>
        </p:nvSpPr>
        <p:spPr bwMode="auto"/>
        <p:txBody>
          <a:bodyPr/>
          <a:lstStyle/>
          <a:p>
            <a:pPr>
              <a:defRPr/>
            </a:pPr>
            <a:endParaRPr/>
          </a:p>
        </p:txBody>
      </p:sp>
      <p:sp>
        <p:nvSpPr>
          <p:cNvPr id="4" name="Slide Number Placeholder 3"/>
          <p:cNvSpPr>
            <a:spLocks noGrp="1"/>
          </p:cNvSpPr>
          <p:nvPr>
            <p:ph type="sldNum" sz="quarter" idx="12"/>
          </p:nvPr>
        </p:nvSpPr>
        <p:spPr bwMode="auto"/>
        <p:txBody>
          <a:bodyPr/>
          <a:lstStyle/>
          <a:p>
            <a:pPr>
              <a:defRPr/>
            </a:pPr>
            <a:fld id="{9F5014F7-E485-415F-A69C-6237A648DEF6}"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6" y="273049"/>
            <a:ext cx="4011084" cy="1162050"/>
          </a:xfrm>
        </p:spPr>
        <p:txBody>
          <a:bodyPr anchor="b"/>
          <a:lstStyle>
            <a:lvl1pPr algn="l">
              <a:defRPr sz="2000" b="1"/>
            </a:lvl1pPr>
          </a:lstStyle>
          <a:p>
            <a:pPr>
              <a:defRPr/>
            </a:pPr>
            <a:r>
              <a:rPr/>
              <a:t>Click to edit Master title style</a:t>
            </a:r>
            <a:endParaRPr/>
          </a:p>
        </p:txBody>
      </p:sp>
      <p:sp>
        <p:nvSpPr>
          <p:cNvPr id="3" name="Content Placeholder 2"/>
          <p:cNvSpPr>
            <a:spLocks noGrp="1"/>
          </p:cNvSpPr>
          <p:nvPr>
            <p:ph idx="1"/>
          </p:nvPr>
        </p:nvSpPr>
        <p:spPr bwMode="auto">
          <a:xfrm>
            <a:off x="4766732" y="273053"/>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Text Placeholder 3"/>
          <p:cNvSpPr>
            <a:spLocks noGrp="1"/>
          </p:cNvSpPr>
          <p:nvPr>
            <p:ph type="body" sz="half" idx="2"/>
          </p:nvPr>
        </p:nvSpPr>
        <p:spPr bwMode="auto">
          <a:xfrm>
            <a:off x="609606" y="1435103"/>
            <a:ext cx="4011084"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Click to edit Master text styles</a:t>
            </a:r>
            <a:endParaRPr/>
          </a:p>
        </p:txBody>
      </p:sp>
      <p:sp>
        <p:nvSpPr>
          <p:cNvPr id="5" name="Date Placeholder 4"/>
          <p:cNvSpPr>
            <a:spLocks noGrp="1"/>
          </p:cNvSpPr>
          <p:nvPr>
            <p:ph type="dt" sz="half" idx="10"/>
          </p:nvPr>
        </p:nvSpPr>
        <p:spPr bwMode="auto"/>
        <p:txBody>
          <a:bodyPr/>
          <a:lstStyle/>
          <a:p>
            <a:pPr>
              <a:defRPr/>
            </a:pPr>
            <a:fld id="{D328A2AD-CA6C-4CEE-80DD-5B3591997DB0}" type="datetimeFigureOut">
              <a:rPr/>
              <a:t>22.10.2013</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9F5014F7-E485-415F-A69C-6237A648DEF6}"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389717" y="4800601"/>
            <a:ext cx="7315200" cy="566738"/>
          </a:xfrm>
        </p:spPr>
        <p:txBody>
          <a:bodyPr anchor="b"/>
          <a:lstStyle>
            <a:lvl1pPr algn="l">
              <a:defRPr sz="2000" b="1"/>
            </a:lvl1pPr>
          </a:lstStyle>
          <a:p>
            <a:pPr>
              <a:defRPr/>
            </a:pPr>
            <a:r>
              <a:rPr/>
              <a:t>Click to edit Master title style</a:t>
            </a:r>
            <a:endParaRPr/>
          </a:p>
        </p:txBody>
      </p:sp>
      <p:sp>
        <p:nvSpPr>
          <p:cNvPr id="3" name="Picture Placeholder 2"/>
          <p:cNvSpPr>
            <a:spLocks noGrp="1"/>
          </p:cNvSpPr>
          <p:nvPr>
            <p:ph type="pic" idx="1"/>
          </p:nvPr>
        </p:nvSpPr>
        <p:spPr bwMode="auto">
          <a:xfrm>
            <a:off x="2389717" y="612774"/>
            <a:ext cx="7315200"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a:p>
        </p:txBody>
      </p:sp>
      <p:sp>
        <p:nvSpPr>
          <p:cNvPr id="4" name="Text Placeholder 3"/>
          <p:cNvSpPr>
            <a:spLocks noGrp="1"/>
          </p:cNvSpPr>
          <p:nvPr>
            <p:ph type="body" sz="half" idx="2"/>
          </p:nvPr>
        </p:nvSpPr>
        <p:spPr bwMode="auto">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Click to edit Master text styles</a:t>
            </a:r>
            <a:endParaRPr/>
          </a:p>
        </p:txBody>
      </p:sp>
      <p:sp>
        <p:nvSpPr>
          <p:cNvPr id="5" name="Date Placeholder 4"/>
          <p:cNvSpPr>
            <a:spLocks noGrp="1"/>
          </p:cNvSpPr>
          <p:nvPr>
            <p:ph type="dt" sz="half" idx="10"/>
          </p:nvPr>
        </p:nvSpPr>
        <p:spPr bwMode="auto"/>
        <p:txBody>
          <a:bodyPr/>
          <a:lstStyle/>
          <a:p>
            <a:pPr>
              <a:defRPr/>
            </a:pPr>
            <a:fld id="{D328A2AD-CA6C-4CEE-80DD-5B3591997DB0}" type="datetimeFigureOut">
              <a:rPr/>
              <a:t>22.10.2013</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9F5014F7-E485-415F-A69C-6237A648DEF6}" type="slidenum">
              <a:rPr/>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7" name="Shape 1058"/>
          <p:cNvSpPr>
            <a:spLocks noChangeArrowheads="1" noGrp="1"/>
          </p:cNvSpPr>
          <p:nvPr userDrawn="1"/>
        </p:nvSpPr>
        <p:spPr bwMode="auto">
          <a:xfrm>
            <a:off x="0" y="2"/>
            <a:ext cx="12191999" cy="6838950"/>
          </a:xfrm>
          <a:custGeom>
            <a:avLst/>
            <a:gdLst/>
            <a:ahLst/>
            <a:cxnLst/>
            <a:rect l="l" t="t" r="r" b="b"/>
            <a:pathLst>
              <a:path w="43200" h="43200" fill="norm" stroke="0" extrusionOk="0">
                <a:moveTo>
                  <a:pt x="0" y="30392"/>
                </a:moveTo>
                <a:lnTo>
                  <a:pt x="0" y="30392"/>
                </a:lnTo>
                <a:cubicBezTo>
                  <a:pt x="0" y="30392"/>
                  <a:pt x="30246" y="52055"/>
                  <a:pt x="43200" y="35131"/>
                </a:cubicBezTo>
                <a:lnTo>
                  <a:pt x="43200" y="0"/>
                </a:lnTo>
                <a:lnTo>
                  <a:pt x="0" y="0"/>
                </a:lnTo>
                <a:lnTo>
                  <a:pt x="0" y="30392"/>
                </a:lnTo>
                <a:close/>
              </a:path>
            </a:pathLst>
          </a:custGeom>
          <a:solidFill>
            <a:schemeClr val="accent1"/>
          </a:solidFill>
          <a:ln w="9524">
            <a:solidFill>
              <a:srgbClr val="000000"/>
            </a:solidFill>
            <a:round/>
            <a:headEnd/>
            <a:tailEnd/>
          </a:ln>
        </p:spPr>
      </p:sp>
      <p:sp>
        <p:nvSpPr>
          <p:cNvPr id="8" name="Shape 1059"/>
          <p:cNvSpPr>
            <a:spLocks noChangeArrowheads="1" noGrp="1"/>
          </p:cNvSpPr>
          <p:nvPr userDrawn="1"/>
        </p:nvSpPr>
        <p:spPr bwMode="auto">
          <a:xfrm>
            <a:off x="0" y="2"/>
            <a:ext cx="12191999" cy="6838950"/>
          </a:xfrm>
          <a:custGeom>
            <a:avLst/>
            <a:gdLst/>
            <a:ahLst/>
            <a:cxnLst/>
            <a:rect l="l" t="t" r="r" b="b"/>
            <a:pathLst>
              <a:path w="43200" h="43200" fill="none" stroke="1" extrusionOk="0">
                <a:moveTo>
                  <a:pt x="-22" y="30392"/>
                </a:moveTo>
                <a:lnTo>
                  <a:pt x="-22" y="30392"/>
                </a:lnTo>
                <a:cubicBezTo>
                  <a:pt x="-22" y="30392"/>
                  <a:pt x="30330" y="52055"/>
                  <a:pt x="43245" y="35131"/>
                </a:cubicBezTo>
              </a:path>
            </a:pathLst>
          </a:custGeom>
          <a:solidFill>
            <a:srgbClr val="FFFFFF"/>
          </a:solidFill>
          <a:ln w="7560">
            <a:solidFill>
              <a:srgbClr val="FFFFFF"/>
            </a:solidFill>
            <a:round/>
            <a:headEnd/>
            <a:tailEnd/>
          </a:ln>
        </p:spPr>
      </p:sp>
      <p:sp>
        <p:nvSpPr>
          <p:cNvPr id="9" name="Shape 1060"/>
          <p:cNvSpPr>
            <a:spLocks noChangeArrowheads="1" noGrp="1"/>
          </p:cNvSpPr>
          <p:nvPr userDrawn="1"/>
        </p:nvSpPr>
        <p:spPr bwMode="auto">
          <a:xfrm>
            <a:off x="0" y="2"/>
            <a:ext cx="12191999" cy="6838950"/>
          </a:xfrm>
          <a:custGeom>
            <a:avLst/>
            <a:gdLst/>
            <a:ahLst/>
            <a:cxnLst/>
            <a:rect l="l" t="t" r="r" b="b"/>
            <a:pathLst>
              <a:path w="43200" h="43200" fill="none" stroke="1" extrusionOk="0">
                <a:moveTo>
                  <a:pt x="-22" y="29977"/>
                </a:moveTo>
                <a:lnTo>
                  <a:pt x="-22" y="29977"/>
                </a:lnTo>
                <a:cubicBezTo>
                  <a:pt x="-22" y="29977"/>
                  <a:pt x="29238" y="51595"/>
                  <a:pt x="43239" y="32973"/>
                </a:cubicBezTo>
              </a:path>
            </a:pathLst>
          </a:custGeom>
          <a:solidFill>
            <a:srgbClr val="FFFFFF"/>
          </a:solidFill>
          <a:ln w="6930">
            <a:solidFill>
              <a:srgbClr val="FFFFFF">
                <a:alpha val="0"/>
              </a:srgbClr>
            </a:solidFill>
            <a:round/>
            <a:headEnd/>
            <a:tailEnd/>
          </a:ln>
        </p:spPr>
      </p:sp>
      <p:sp>
        <p:nvSpPr>
          <p:cNvPr id="10" name="Shape 1061"/>
          <p:cNvSpPr>
            <a:spLocks noChangeArrowheads="1" noGrp="1"/>
          </p:cNvSpPr>
          <p:nvPr userDrawn="1"/>
        </p:nvSpPr>
        <p:spPr bwMode="auto">
          <a:xfrm>
            <a:off x="0" y="2"/>
            <a:ext cx="12191999" cy="6838950"/>
          </a:xfrm>
          <a:custGeom>
            <a:avLst/>
            <a:gdLst/>
            <a:ahLst/>
            <a:cxnLst/>
            <a:rect l="l" t="t" r="r" b="b"/>
            <a:pathLst>
              <a:path w="43200" h="43200" fill="none" stroke="1" extrusionOk="0">
                <a:moveTo>
                  <a:pt x="-22" y="29562"/>
                </a:moveTo>
                <a:lnTo>
                  <a:pt x="-22" y="29562"/>
                </a:lnTo>
                <a:cubicBezTo>
                  <a:pt x="-22" y="29562"/>
                  <a:pt x="28147" y="51135"/>
                  <a:pt x="43233" y="30816"/>
                </a:cubicBezTo>
              </a:path>
            </a:pathLst>
          </a:custGeom>
          <a:solidFill>
            <a:srgbClr val="FFFFFF"/>
          </a:solidFill>
          <a:ln w="6300">
            <a:solidFill>
              <a:srgbClr val="FFFFFF">
                <a:alpha val="77254"/>
              </a:srgbClr>
            </a:solidFill>
            <a:round/>
            <a:headEnd/>
            <a:tailEnd/>
          </a:ln>
        </p:spPr>
      </p:sp>
      <p:sp>
        <p:nvSpPr>
          <p:cNvPr id="11" name="Shape 1062"/>
          <p:cNvSpPr>
            <a:spLocks noChangeArrowheads="1" noGrp="1"/>
          </p:cNvSpPr>
          <p:nvPr userDrawn="1"/>
        </p:nvSpPr>
        <p:spPr bwMode="auto">
          <a:xfrm>
            <a:off x="0" y="2"/>
            <a:ext cx="12191999" cy="6838950"/>
          </a:xfrm>
          <a:custGeom>
            <a:avLst/>
            <a:gdLst/>
            <a:ahLst/>
            <a:cxnLst/>
            <a:rect l="l" t="t" r="r" b="b"/>
            <a:pathLst>
              <a:path w="43200" h="43200" fill="none" stroke="1" extrusionOk="0">
                <a:moveTo>
                  <a:pt x="-22" y="29147"/>
                </a:moveTo>
                <a:lnTo>
                  <a:pt x="-22" y="29147"/>
                </a:lnTo>
                <a:cubicBezTo>
                  <a:pt x="-22" y="29147"/>
                  <a:pt x="27056" y="50675"/>
                  <a:pt x="43228" y="28658"/>
                </a:cubicBezTo>
              </a:path>
            </a:pathLst>
          </a:custGeom>
          <a:solidFill>
            <a:srgbClr val="FFFFFF"/>
          </a:solidFill>
          <a:ln w="5670">
            <a:solidFill>
              <a:srgbClr val="FFFFFF">
                <a:alpha val="65882"/>
              </a:srgbClr>
            </a:solidFill>
            <a:round/>
            <a:headEnd/>
            <a:tailEnd/>
          </a:ln>
        </p:spPr>
      </p:sp>
      <p:sp>
        <p:nvSpPr>
          <p:cNvPr id="12" name="Shape 1063"/>
          <p:cNvSpPr>
            <a:spLocks noChangeArrowheads="1" noGrp="1"/>
          </p:cNvSpPr>
          <p:nvPr userDrawn="1"/>
        </p:nvSpPr>
        <p:spPr bwMode="auto">
          <a:xfrm>
            <a:off x="0" y="2"/>
            <a:ext cx="12191999" cy="6838950"/>
          </a:xfrm>
          <a:custGeom>
            <a:avLst/>
            <a:gdLst/>
            <a:ahLst/>
            <a:cxnLst/>
            <a:rect l="l" t="t" r="r" b="b"/>
            <a:pathLst>
              <a:path w="43200" h="43200" fill="none" stroke="1" extrusionOk="0">
                <a:moveTo>
                  <a:pt x="-22" y="28733"/>
                </a:moveTo>
                <a:lnTo>
                  <a:pt x="-22" y="28733"/>
                </a:lnTo>
                <a:cubicBezTo>
                  <a:pt x="-22" y="28733"/>
                  <a:pt x="25965" y="50214"/>
                  <a:pt x="43222" y="26500"/>
                </a:cubicBezTo>
              </a:path>
            </a:pathLst>
          </a:custGeom>
          <a:solidFill>
            <a:srgbClr val="FFFFFF"/>
          </a:solidFill>
          <a:ln w="5040">
            <a:solidFill>
              <a:srgbClr val="FFFFFF">
                <a:alpha val="54900"/>
              </a:srgbClr>
            </a:solidFill>
            <a:round/>
            <a:headEnd/>
            <a:tailEnd/>
          </a:ln>
        </p:spPr>
      </p:sp>
      <p:sp>
        <p:nvSpPr>
          <p:cNvPr id="13" name="Shape 1064"/>
          <p:cNvSpPr>
            <a:spLocks noChangeArrowheads="1" noGrp="1"/>
          </p:cNvSpPr>
          <p:nvPr userDrawn="1"/>
        </p:nvSpPr>
        <p:spPr bwMode="auto">
          <a:xfrm>
            <a:off x="0" y="2"/>
            <a:ext cx="12191999" cy="6838950"/>
          </a:xfrm>
          <a:custGeom>
            <a:avLst/>
            <a:gdLst/>
            <a:ahLst/>
            <a:cxnLst/>
            <a:rect l="l" t="t" r="r" b="b"/>
            <a:pathLst>
              <a:path w="43200" h="43200" fill="none" stroke="1" extrusionOk="0">
                <a:moveTo>
                  <a:pt x="-22" y="28319"/>
                </a:moveTo>
                <a:lnTo>
                  <a:pt x="-22" y="28319"/>
                </a:lnTo>
                <a:cubicBezTo>
                  <a:pt x="-22" y="28319"/>
                  <a:pt x="24873" y="49754"/>
                  <a:pt x="43216" y="24342"/>
                </a:cubicBezTo>
              </a:path>
            </a:pathLst>
          </a:custGeom>
          <a:solidFill>
            <a:srgbClr val="FFFFFF"/>
          </a:solidFill>
          <a:ln w="4410">
            <a:solidFill>
              <a:srgbClr val="FFFFFF">
                <a:alpha val="43529"/>
              </a:srgbClr>
            </a:solidFill>
            <a:round/>
            <a:headEnd/>
            <a:tailEnd/>
          </a:ln>
        </p:spPr>
      </p:sp>
      <p:sp>
        <p:nvSpPr>
          <p:cNvPr id="14" name="Shape 1065"/>
          <p:cNvSpPr>
            <a:spLocks noChangeArrowheads="1" noGrp="1"/>
          </p:cNvSpPr>
          <p:nvPr userDrawn="1"/>
        </p:nvSpPr>
        <p:spPr bwMode="auto">
          <a:xfrm>
            <a:off x="0" y="2"/>
            <a:ext cx="12191999" cy="6838950"/>
          </a:xfrm>
          <a:custGeom>
            <a:avLst/>
            <a:gdLst/>
            <a:ahLst/>
            <a:cxnLst/>
            <a:rect l="l" t="t" r="r" b="b"/>
            <a:pathLst>
              <a:path w="43200" h="43200" fill="none" stroke="1" extrusionOk="0">
                <a:moveTo>
                  <a:pt x="-22" y="27904"/>
                </a:moveTo>
                <a:lnTo>
                  <a:pt x="-22" y="27904"/>
                </a:lnTo>
                <a:cubicBezTo>
                  <a:pt x="-22" y="27904"/>
                  <a:pt x="23782" y="49294"/>
                  <a:pt x="43211" y="22185"/>
                </a:cubicBezTo>
              </a:path>
            </a:pathLst>
          </a:custGeom>
          <a:solidFill>
            <a:srgbClr val="FFFFFF"/>
          </a:solidFill>
          <a:ln w="3780">
            <a:solidFill>
              <a:srgbClr val="FFFFFF">
                <a:alpha val="32156"/>
              </a:srgbClr>
            </a:solidFill>
            <a:round/>
            <a:headEnd/>
            <a:tailEnd/>
          </a:ln>
        </p:spPr>
      </p:sp>
      <p:sp>
        <p:nvSpPr>
          <p:cNvPr id="15" name="Shape 1066"/>
          <p:cNvSpPr>
            <a:spLocks noChangeArrowheads="1" noGrp="1"/>
          </p:cNvSpPr>
          <p:nvPr userDrawn="1"/>
        </p:nvSpPr>
        <p:spPr bwMode="auto">
          <a:xfrm>
            <a:off x="0" y="2"/>
            <a:ext cx="12191999" cy="6838950"/>
          </a:xfrm>
          <a:custGeom>
            <a:avLst/>
            <a:gdLst/>
            <a:ahLst/>
            <a:cxnLst/>
            <a:rect l="l" t="t" r="r" b="b"/>
            <a:pathLst>
              <a:path w="43200" h="43200" fill="none" stroke="1" extrusionOk="0">
                <a:moveTo>
                  <a:pt x="-22" y="27489"/>
                </a:moveTo>
                <a:lnTo>
                  <a:pt x="-22" y="27489"/>
                </a:lnTo>
                <a:cubicBezTo>
                  <a:pt x="-22" y="27489"/>
                  <a:pt x="22691" y="48834"/>
                  <a:pt x="43205" y="20027"/>
                </a:cubicBezTo>
              </a:path>
            </a:pathLst>
          </a:custGeom>
          <a:solidFill>
            <a:srgbClr val="FFFFFF"/>
          </a:solidFill>
          <a:ln w="3150">
            <a:solidFill>
              <a:srgbClr val="FFFFFF">
                <a:alpha val="21176"/>
              </a:srgbClr>
            </a:solidFill>
            <a:round/>
            <a:headEnd/>
            <a:tailEnd/>
          </a:ln>
        </p:spPr>
      </p:sp>
      <p:sp>
        <p:nvSpPr>
          <p:cNvPr id="16" name="Shape 1067"/>
          <p:cNvSpPr>
            <a:spLocks noChangeArrowheads="1" noGrp="1"/>
          </p:cNvSpPr>
          <p:nvPr userDrawn="1"/>
        </p:nvSpPr>
        <p:spPr bwMode="auto">
          <a:xfrm>
            <a:off x="0" y="2"/>
            <a:ext cx="12191999" cy="6838950"/>
          </a:xfrm>
          <a:custGeom>
            <a:avLst/>
            <a:gdLst/>
            <a:ahLst/>
            <a:cxnLst/>
            <a:rect l="l" t="t" r="r" b="b"/>
            <a:pathLst>
              <a:path w="43200" h="43200" fill="none" stroke="1" extrusionOk="0">
                <a:moveTo>
                  <a:pt x="-22" y="27075"/>
                </a:moveTo>
                <a:lnTo>
                  <a:pt x="-22" y="27075"/>
                </a:lnTo>
                <a:cubicBezTo>
                  <a:pt x="-22" y="27075"/>
                  <a:pt x="21600" y="48374"/>
                  <a:pt x="43200" y="17869"/>
                </a:cubicBezTo>
              </a:path>
            </a:pathLst>
          </a:custGeom>
          <a:solidFill>
            <a:srgbClr val="FFFFFF"/>
          </a:solidFill>
          <a:ln w="2520">
            <a:solidFill>
              <a:srgbClr val="FFFFFF">
                <a:alpha val="9803"/>
              </a:srgbClr>
            </a:solidFill>
            <a:round/>
            <a:headEnd/>
            <a:tailEnd/>
          </a:ln>
        </p:spPr>
      </p:sp>
      <p:sp>
        <p:nvSpPr>
          <p:cNvPr id="3" name="Text Placeholder 2"/>
          <p:cNvSpPr>
            <a:spLocks noGrp="1"/>
          </p:cNvSpPr>
          <p:nvPr>
            <p:ph type="body" idx="1"/>
          </p:nvPr>
        </p:nvSpPr>
        <p:spPr bwMode="auto">
          <a:xfrm>
            <a:off x="609599" y="1600201"/>
            <a:ext cx="10972800" cy="4525962"/>
          </a:xfrm>
          <a:prstGeom prst="rect">
            <a:avLst/>
          </a:prstGeom>
        </p:spPr>
        <p:txBody>
          <a:bodyPr vert="horz" lIns="91440" tIns="45720" rIns="91440" bIns="45720" rtlCol="0">
            <a:normAutofit/>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p:ph type="dt" sz="half" idx="2"/>
          </p:nvPr>
        </p:nvSpPr>
        <p:spPr bwMode="auto">
          <a:xfrm>
            <a:off x="609599" y="6356351"/>
            <a:ext cx="28447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328A2AD-CA6C-4CEE-80DD-5B3591997DB0}" type="datetimeFigureOut">
              <a:rPr/>
              <a:t>22.10.2013</a:t>
            </a:fld>
            <a:endParaRPr/>
          </a:p>
        </p:txBody>
      </p:sp>
      <p:sp>
        <p:nvSpPr>
          <p:cNvPr id="5" name="Footer Placeholder 4"/>
          <p:cNvSpPr>
            <a:spLocks noGrp="1"/>
          </p:cNvSpPr>
          <p:nvPr>
            <p:ph type="ftr" sz="quarter" idx="3"/>
          </p:nvPr>
        </p:nvSpPr>
        <p:spPr bwMode="auto">
          <a:xfrm>
            <a:off x="4165599" y="6356351"/>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a:p>
        </p:txBody>
      </p:sp>
      <p:sp>
        <p:nvSpPr>
          <p:cNvPr id="6" name="Slide Number Placeholder 5"/>
          <p:cNvSpPr>
            <a:spLocks noGrp="1"/>
          </p:cNvSpPr>
          <p:nvPr>
            <p:ph type="sldNum" sz="quarter" idx="4"/>
          </p:nvPr>
        </p:nvSpPr>
        <p:spPr bwMode="auto">
          <a:xfrm>
            <a:off x="8737599" y="6356351"/>
            <a:ext cx="28447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F5014F7-E485-415F-A69C-6237A648DEF6}" type="slidenum">
              <a:rPr/>
              <a:t>‹#›</a:t>
            </a:fld>
            <a:endParaRPr/>
          </a:p>
        </p:txBody>
      </p:sp>
      <p:sp>
        <p:nvSpPr>
          <p:cNvPr id="2" name="Title 1"/>
          <p:cNvSpPr>
            <a:spLocks noGrp="1"/>
          </p:cNvSpPr>
          <p:nvPr>
            <p:ph type="title"/>
          </p:nvPr>
        </p:nvSpPr>
        <p:spPr bwMode="auto">
          <a:xfrm>
            <a:off x="609599" y="274638"/>
            <a:ext cx="10972800" cy="1143000"/>
          </a:xfrm>
          <a:prstGeom prst="rect">
            <a:avLst/>
          </a:prstGeom>
        </p:spPr>
        <p:txBody>
          <a:bodyPr vert="horz" lIns="91440" tIns="45720" rIns="91440" bIns="45720" rtlCol="0" anchor="ctr">
            <a:normAutofit/>
          </a:bodyPr>
          <a:lstStyle/>
          <a:p>
            <a:pPr>
              <a:defRPr/>
            </a:pPr>
            <a:r>
              <a:rPr/>
              <a:t>Click to edit Master title style</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386840" y="-182880"/>
            <a:ext cx="9418320" cy="1254760"/>
          </a:xfrm>
        </p:spPr>
        <p:txBody>
          <a:bodyPr>
            <a:noAutofit/>
          </a:bodyPr>
          <a:lstStyle/>
          <a:p>
            <a:pPr algn="ctr">
              <a:defRPr/>
            </a:pPr>
            <a:br>
              <a:rPr lang="en-US" sz="5400">
                <a:latin typeface="Arial Rounded MT Bold"/>
                <a:ea typeface="Arial Rounded MT Bold"/>
                <a:cs typeface="Arial Rounded MT Bold"/>
              </a:rPr>
            </a:br>
            <a:r>
              <a:rPr lang="en-IN" sz="5400" b="1" spc="0">
                <a:ln w="9525">
                  <a:solidFill>
                    <a:schemeClr val="bg1"/>
                  </a:solidFill>
                  <a:prstDash val="solid"/>
                </a:ln>
                <a:solidFill>
                  <a:schemeClr val="tx2"/>
                </a:solidFill>
                <a:latin typeface="Arial Rounded MT Bold"/>
                <a:ea typeface="Arial Rounded MT Bold"/>
                <a:cs typeface="Arial Rounded MT Bold"/>
              </a:rPr>
              <a:t>Crop Production Analysis </a:t>
            </a:r>
            <a:endParaRPr sz="5400">
              <a:solidFill>
                <a:schemeClr val="tx2"/>
              </a:solidFill>
              <a:latin typeface="Arial Rounded MT Bold"/>
              <a:cs typeface="Arial Rounded MT Bold"/>
            </a:endParaRPr>
          </a:p>
        </p:txBody>
      </p:sp>
      <p:sp>
        <p:nvSpPr>
          <p:cNvPr id="4" name="TextBox 3"/>
          <p:cNvSpPr txBox="1"/>
          <p:nvPr/>
        </p:nvSpPr>
        <p:spPr bwMode="auto">
          <a:xfrm>
            <a:off x="396239" y="1513839"/>
            <a:ext cx="11009759" cy="4755239"/>
          </a:xfrm>
          <a:prstGeom prst="rect">
            <a:avLst/>
          </a:prstGeom>
          <a:noFill/>
        </p:spPr>
        <p:txBody>
          <a:bodyPr wrap="square" rtlCol="0">
            <a:spAutoFit/>
          </a:bodyPr>
          <a:lstStyle/>
          <a:p>
            <a:pPr marL="285750" indent="-285750">
              <a:buFont typeface="Arial"/>
              <a:buChar char="•"/>
              <a:defRPr/>
            </a:pPr>
            <a:r>
              <a:rPr lang="en-US"/>
              <a:t>Good afternoon, everyone. My name is </a:t>
            </a:r>
            <a:r>
              <a:rPr lang="en-IN"/>
              <a:t>Athang</a:t>
            </a:r>
            <a:r>
              <a:rPr lang="en-US"/>
              <a:t> </a:t>
            </a:r>
            <a:r>
              <a:rPr lang="en-IN"/>
              <a:t>Patil </a:t>
            </a:r>
            <a:r>
              <a:rPr lang="en-US"/>
              <a:t>and I am here to present my data analysis project on Crop Production Of India.</a:t>
            </a:r>
            <a:endParaRPr/>
          </a:p>
          <a:p>
            <a:pPr marL="285750" indent="-285750">
              <a:buFont typeface="Arial"/>
              <a:buChar char="•"/>
              <a:defRPr/>
            </a:pPr>
            <a:endParaRPr lang="en-US"/>
          </a:p>
          <a:p>
            <a:pPr marL="285750" indent="-285750">
              <a:buFont typeface="Arial"/>
              <a:buChar char="•"/>
              <a:defRPr/>
            </a:pPr>
            <a:r>
              <a:rPr lang="en-US"/>
              <a:t>The purpose of this project was to analyze Crop Production and gain insights that can help us to Produce Agri Products By seasons and improve its production. Using Python, Power BI I was able to extract, clean, and analyze the data to identify patterns and trends that can help us make more informed decisions.</a:t>
            </a:r>
            <a:endParaRPr/>
          </a:p>
          <a:p>
            <a:pPr marL="285750" indent="-285750">
              <a:buFont typeface="Arial"/>
              <a:buChar char="•"/>
              <a:defRPr/>
            </a:pPr>
            <a:endParaRPr lang="en-US"/>
          </a:p>
          <a:p>
            <a:pPr marL="285750" indent="-285750">
              <a:buFont typeface="Arial"/>
              <a:buChar char="•"/>
              <a:defRPr/>
            </a:pPr>
            <a:r>
              <a:rPr lang="en-US"/>
              <a:t>Throughout the analysis process, I used various techniques such as filling Nan values to uncover insights and develop meaningful visualizations. I then exported the data Power BI to create interactive dashboards and reports that are easy to understand and act upon.</a:t>
            </a:r>
            <a:endParaRPr/>
          </a:p>
          <a:p>
            <a:pPr marL="285750" indent="-285750">
              <a:buFont typeface="Arial"/>
              <a:buChar char="•"/>
              <a:defRPr/>
            </a:pPr>
            <a:endParaRPr lang="en-US"/>
          </a:p>
          <a:p>
            <a:pPr marL="285750" indent="-285750">
              <a:buFont typeface="Arial"/>
              <a:buChar char="•"/>
              <a:defRPr/>
            </a:pPr>
            <a:r>
              <a:rPr lang="en-US"/>
              <a:t>Today, I will share with you the key findings from my analysis and how they can help to which Crop Product we have to produce and in which season it will more effective. I will also walk you through some of the visualizations and explain how they can be used to gain a deeper understanding of the data.</a:t>
            </a:r>
            <a:endParaRPr/>
          </a:p>
          <a:p>
            <a:pPr marL="285750" indent="-285750">
              <a:buFont typeface="Arial"/>
              <a:buChar char="•"/>
              <a:defRPr/>
            </a:pPr>
            <a:endParaRPr lang="en-US"/>
          </a:p>
          <a:p>
            <a:pPr marL="285750" indent="-285750">
              <a:buFont typeface="Arial"/>
              <a:buChar char="•"/>
              <a:defRPr/>
            </a:pPr>
            <a:r>
              <a:rPr lang="en-US"/>
              <a:t>Thank you for joining me today, and I hope you find this presentation informative and engaging.</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solidFill>
                  <a:schemeClr val="tx2">
                    <a:lumMod val="50000"/>
                  </a:schemeClr>
                </a:solidFill>
              </a:rPr>
              <a:t>We Have Data Of Crop Production Of </a:t>
            </a:r>
            <a:br>
              <a:rPr lang="en-US">
                <a:solidFill>
                  <a:schemeClr val="tx2">
                    <a:lumMod val="50000"/>
                  </a:schemeClr>
                </a:solidFill>
              </a:rPr>
            </a:br>
            <a:r>
              <a:rPr lang="en-US">
                <a:solidFill>
                  <a:schemeClr val="tx2">
                    <a:lumMod val="50000"/>
                  </a:schemeClr>
                </a:solidFill>
              </a:rPr>
              <a:t>India</a:t>
            </a:r>
            <a:endParaRPr lang="en-IN">
              <a:solidFill>
                <a:schemeClr val="tx2">
                  <a:lumMod val="50000"/>
                </a:schemeClr>
              </a:solidFill>
            </a:endParaRPr>
          </a:p>
        </p:txBody>
      </p:sp>
      <p:sp>
        <p:nvSpPr>
          <p:cNvPr id="3" name="Content Placeholder 2"/>
          <p:cNvSpPr>
            <a:spLocks noGrp="1"/>
          </p:cNvSpPr>
          <p:nvPr>
            <p:ph idx="1"/>
          </p:nvPr>
        </p:nvSpPr>
        <p:spPr bwMode="auto"/>
        <p:txBody>
          <a:bodyPr/>
          <a:lstStyle/>
          <a:p>
            <a:pPr>
              <a:defRPr/>
            </a:pPr>
            <a:r>
              <a:rPr lang="en-US"/>
              <a:t>We have data of All State’s with having District wise</a:t>
            </a:r>
            <a:r>
              <a:rPr lang="en-IN"/>
              <a:t>.</a:t>
            </a:r>
            <a:endParaRPr/>
          </a:p>
          <a:p>
            <a:pPr>
              <a:defRPr/>
            </a:pPr>
            <a:r>
              <a:rPr lang="en-IN"/>
              <a:t>124 different types of Crops was under Production.</a:t>
            </a:r>
            <a:endParaRPr/>
          </a:p>
          <a:p>
            <a:pPr>
              <a:defRPr/>
            </a:pPr>
            <a:r>
              <a:rPr lang="en-IN"/>
              <a:t>2.95 Billion Land was under </a:t>
            </a:r>
            <a:r>
              <a:rPr lang="en-IN"/>
              <a:t>Prodection</a:t>
            </a:r>
            <a:r>
              <a:rPr lang="en-IN"/>
              <a:t> </a:t>
            </a:r>
            <a:endParaRPr/>
          </a:p>
          <a:p>
            <a:pPr>
              <a:defRPr/>
            </a:pPr>
            <a:r>
              <a:rPr lang="en-IN"/>
              <a:t>141.18 Billion is total of Production</a:t>
            </a:r>
            <a:endParaRPr/>
          </a:p>
          <a:p>
            <a:pPr>
              <a:defRPr/>
            </a:pPr>
            <a:r>
              <a:rPr lang="en-IN"/>
              <a:t>Here we have 6 Seasons which has </a:t>
            </a:r>
            <a:r>
              <a:rPr lang="en-IN"/>
              <a:t>Kharip</a:t>
            </a:r>
            <a:r>
              <a:rPr lang="en-IN"/>
              <a:t>, Whole Year, </a:t>
            </a:r>
            <a:r>
              <a:rPr lang="en-IN"/>
              <a:t>Autum</a:t>
            </a:r>
            <a:r>
              <a:rPr lang="en-IN"/>
              <a:t>, Rabi, Summer, Winter.</a:t>
            </a:r>
            <a:endParaRPr/>
          </a:p>
          <a:p>
            <a:pPr>
              <a:defRPr/>
            </a:pPr>
            <a:r>
              <a:rPr lang="en-IN"/>
              <a:t>Data is starting from year 1997 to 2015.</a:t>
            </a:r>
            <a:endParaRPr/>
          </a:p>
          <a:p>
            <a:pPr marL="0" indent="0">
              <a:buNone/>
              <a:defRPr/>
            </a:pPr>
            <a:endParaRPr lang="en-US"/>
          </a:p>
          <a:p>
            <a:pPr marL="0" indent="0">
              <a:buNone/>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cxnSp>
        <p:nvCxnSpPr>
          <p:cNvPr id="8" name="Straight Arrow Connector 7"/>
          <p:cNvCxnSpPr>
            <a:cxnSpLocks/>
          </p:cNvCxnSpPr>
          <p:nvPr/>
        </p:nvCxnSpPr>
        <p:spPr bwMode="auto">
          <a:xfrm flipV="1">
            <a:off x="5537200" y="1666240"/>
            <a:ext cx="0" cy="1270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a:cxnSpLocks/>
          </p:cNvCxnSpPr>
          <p:nvPr/>
        </p:nvCxnSpPr>
        <p:spPr bwMode="auto">
          <a:xfrm flipH="0" flipV="0">
            <a:off x="6357389" y="4181103"/>
            <a:ext cx="45720" cy="81085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1" name="TextBox 10"/>
          <p:cNvSpPr txBox="1"/>
          <p:nvPr/>
        </p:nvSpPr>
        <p:spPr bwMode="auto">
          <a:xfrm>
            <a:off x="5537199" y="975867"/>
            <a:ext cx="3831759" cy="640440"/>
          </a:xfrm>
          <a:prstGeom prst="rect">
            <a:avLst/>
          </a:prstGeom>
          <a:noFill/>
        </p:spPr>
        <p:txBody>
          <a:bodyPr wrap="square" rtlCol="0">
            <a:spAutoFit/>
          </a:bodyPr>
          <a:lstStyle/>
          <a:p>
            <a:pPr>
              <a:defRPr/>
            </a:pPr>
            <a:r>
              <a:rPr lang="en-US"/>
              <a:t>From Drawdown</a:t>
            </a:r>
            <a:endParaRPr/>
          </a:p>
          <a:p>
            <a:pPr>
              <a:defRPr/>
            </a:pPr>
            <a:r>
              <a:rPr lang="en-US"/>
              <a:t>Select State</a:t>
            </a:r>
            <a:endParaRPr lang="en-IN"/>
          </a:p>
        </p:txBody>
      </p:sp>
      <p:sp>
        <p:nvSpPr>
          <p:cNvPr id="12" name="TextBox 11"/>
          <p:cNvSpPr txBox="1"/>
          <p:nvPr/>
        </p:nvSpPr>
        <p:spPr bwMode="auto">
          <a:xfrm>
            <a:off x="5537199" y="4991957"/>
            <a:ext cx="3831759" cy="366119"/>
          </a:xfrm>
          <a:prstGeom prst="rect">
            <a:avLst/>
          </a:prstGeom>
          <a:noFill/>
        </p:spPr>
        <p:txBody>
          <a:bodyPr wrap="square" rtlCol="0">
            <a:spAutoFit/>
          </a:bodyPr>
          <a:lstStyle/>
          <a:p>
            <a:pPr>
              <a:defRPr/>
            </a:pPr>
            <a:r>
              <a:rPr lang="en-US"/>
              <a:t>Select District name</a:t>
            </a:r>
            <a:endParaRPr/>
          </a:p>
        </p:txBody>
      </p:sp>
      <p:sp>
        <p:nvSpPr>
          <p:cNvPr id="13" name="Rectangle: Rounded Corners 12"/>
          <p:cNvSpPr/>
          <p:nvPr/>
        </p:nvSpPr>
        <p:spPr bwMode="auto">
          <a:xfrm>
            <a:off x="5445758" y="906628"/>
            <a:ext cx="2265681" cy="778919"/>
          </a:xfrm>
          <a:prstGeom prst="roundRect">
            <a:avLst>
              <a:gd name="adj"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14" name="Rectangle: Rounded Corners 13"/>
          <p:cNvSpPr/>
          <p:nvPr/>
        </p:nvSpPr>
        <p:spPr bwMode="auto">
          <a:xfrm rot="0">
            <a:off x="5537199" y="4991957"/>
            <a:ext cx="2265681" cy="369332"/>
          </a:xfrm>
          <a:prstGeom prst="roundRect">
            <a:avLst>
              <a:gd name="adj"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16" name="Rectangle: Rounded Corners 15"/>
          <p:cNvSpPr/>
          <p:nvPr/>
        </p:nvSpPr>
        <p:spPr bwMode="auto">
          <a:xfrm>
            <a:off x="101600" y="179212"/>
            <a:ext cx="4043680" cy="796656"/>
          </a:xfrm>
          <a:prstGeom prst="roundRect">
            <a:avLst>
              <a:gd name="adj" fmla="val 16667"/>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sz="2400">
              <a:solidFill>
                <a:schemeClr val="tx1"/>
              </a:solidFill>
            </a:endParaRPr>
          </a:p>
          <a:p>
            <a:pPr algn="ctr">
              <a:defRPr/>
            </a:pPr>
            <a:r>
              <a:rPr lang="en-US" sz="2400">
                <a:solidFill>
                  <a:schemeClr val="tx1"/>
                </a:solidFill>
              </a:rPr>
              <a:t>Lets First Understand The Dashboard</a:t>
            </a:r>
            <a:endParaRPr sz="2400">
              <a:solidFill>
                <a:schemeClr val="tx1"/>
              </a:solidFill>
            </a:endParaRPr>
          </a:p>
          <a:p>
            <a:pPr algn="ctr">
              <a:defRPr/>
            </a:pPr>
            <a:endParaRPr sz="2400">
              <a:solidFill>
                <a:schemeClr val="tx1"/>
              </a:solidFill>
            </a:endParaRPr>
          </a:p>
        </p:txBody>
      </p:sp>
      <p:pic>
        <p:nvPicPr>
          <p:cNvPr id="1594963028" name=""/>
          <p:cNvPicPr>
            <a:picLocks noChangeAspect="1"/>
          </p:cNvPicPr>
          <p:nvPr/>
        </p:nvPicPr>
        <p:blipFill>
          <a:blip r:embed="rId3"/>
          <a:stretch/>
        </p:blipFill>
        <p:spPr bwMode="auto">
          <a:xfrm flipH="0" flipV="0">
            <a:off x="5391886" y="2246792"/>
            <a:ext cx="2061193" cy="833740"/>
          </a:xfrm>
          <a:prstGeom prst="rect">
            <a:avLst/>
          </a:prstGeom>
        </p:spPr>
      </p:pic>
      <p:pic>
        <p:nvPicPr>
          <p:cNvPr id="1713791135" name=""/>
          <p:cNvPicPr>
            <a:picLocks noChangeAspect="1"/>
          </p:cNvPicPr>
          <p:nvPr/>
        </p:nvPicPr>
        <p:blipFill>
          <a:blip r:embed="rId4"/>
          <a:stretch/>
        </p:blipFill>
        <p:spPr bwMode="auto">
          <a:xfrm flipH="0" flipV="0">
            <a:off x="5388022" y="3429000"/>
            <a:ext cx="2009191" cy="752103"/>
          </a:xfrm>
          <a:prstGeom prst="rect">
            <a:avLst/>
          </a:prstGeom>
        </p:spPr>
      </p:pic>
      <p:cxnSp>
        <p:nvCxnSpPr>
          <p:cNvPr id="418416772" name="Straight Arrow Connector 9"/>
          <p:cNvCxnSpPr>
            <a:cxnSpLocks/>
            <a:stCxn id="1594963028" idx="0"/>
          </p:cNvCxnSpPr>
          <p:nvPr/>
        </p:nvCxnSpPr>
        <p:spPr bwMode="auto">
          <a:xfrm rot="16199969" flipH="0" flipV="1">
            <a:off x="6126928" y="1951237"/>
            <a:ext cx="561244" cy="2986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 name="TextBox 5"/>
          <p:cNvSpPr txBox="1"/>
          <p:nvPr/>
        </p:nvSpPr>
        <p:spPr bwMode="auto">
          <a:xfrm>
            <a:off x="6908799" y="1178420"/>
            <a:ext cx="3699679" cy="366119"/>
          </a:xfrm>
          <a:prstGeom prst="rect">
            <a:avLst/>
          </a:prstGeom>
          <a:noFill/>
        </p:spPr>
        <p:txBody>
          <a:bodyPr wrap="square" rtlCol="0">
            <a:spAutoFit/>
          </a:bodyPr>
          <a:lstStyle/>
          <a:p>
            <a:pPr>
              <a:defRPr/>
            </a:pPr>
            <a:r>
              <a:rPr lang="en-US"/>
              <a:t>Select Year</a:t>
            </a:r>
            <a:endParaRPr lang="en-IN"/>
          </a:p>
        </p:txBody>
      </p:sp>
      <p:sp>
        <p:nvSpPr>
          <p:cNvPr id="7" name="Arrow: Right 6"/>
          <p:cNvSpPr/>
          <p:nvPr/>
        </p:nvSpPr>
        <p:spPr bwMode="auto">
          <a:xfrm>
            <a:off x="4417961" y="1036320"/>
            <a:ext cx="2246999" cy="55880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9" name="Rectangle: Rounded Corners 8"/>
          <p:cNvSpPr/>
          <p:nvPr/>
        </p:nvSpPr>
        <p:spPr bwMode="auto">
          <a:xfrm>
            <a:off x="6908799" y="1131054"/>
            <a:ext cx="1442720" cy="464066"/>
          </a:xfrm>
          <a:prstGeom prst="roundRect">
            <a:avLst>
              <a:gd name="adj"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10" name="TextBox 9"/>
          <p:cNvSpPr txBox="1"/>
          <p:nvPr/>
        </p:nvSpPr>
        <p:spPr bwMode="auto">
          <a:xfrm>
            <a:off x="300291" y="3433365"/>
            <a:ext cx="9633119" cy="762359"/>
          </a:xfrm>
          <a:prstGeom prst="rect">
            <a:avLst/>
          </a:prstGeom>
          <a:noFill/>
        </p:spPr>
        <p:txBody>
          <a:bodyPr wrap="square" rtlCol="0">
            <a:spAutoFit/>
          </a:bodyPr>
          <a:lstStyle/>
          <a:p>
            <a:pPr>
              <a:defRPr/>
            </a:pPr>
            <a:r>
              <a:rPr lang="en-US" sz="4400"/>
              <a:t>Now we fulfilled our requirements </a:t>
            </a:r>
            <a:endParaRPr lang="en-IN" sz="4400"/>
          </a:p>
        </p:txBody>
      </p:sp>
      <p:sp>
        <p:nvSpPr>
          <p:cNvPr id="11" name="Rectangle: Rounded Corners 10"/>
          <p:cNvSpPr/>
          <p:nvPr/>
        </p:nvSpPr>
        <p:spPr bwMode="auto">
          <a:xfrm>
            <a:off x="300292" y="3352800"/>
            <a:ext cx="9453308" cy="1107442"/>
          </a:xfrm>
          <a:prstGeom prst="roundRect">
            <a:avLst>
              <a:gd name="adj"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pic>
        <p:nvPicPr>
          <p:cNvPr id="261097272" name=""/>
          <p:cNvPicPr>
            <a:picLocks noChangeAspect="1"/>
          </p:cNvPicPr>
          <p:nvPr/>
        </p:nvPicPr>
        <p:blipFill>
          <a:blip r:embed="rId3"/>
          <a:stretch/>
        </p:blipFill>
        <p:spPr bwMode="auto">
          <a:xfrm>
            <a:off x="470064" y="680356"/>
            <a:ext cx="3876674" cy="11430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 name="Rectangle: Rounded Corners 9"/>
          <p:cNvSpPr/>
          <p:nvPr/>
        </p:nvSpPr>
        <p:spPr bwMode="auto">
          <a:xfrm>
            <a:off x="81280" y="132080"/>
            <a:ext cx="5435600" cy="3820160"/>
          </a:xfrm>
          <a:prstGeom prst="roundRect">
            <a:avLst>
              <a:gd name="adj"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11" name="Rectangle: Rounded Corners 10"/>
          <p:cNvSpPr/>
          <p:nvPr/>
        </p:nvSpPr>
        <p:spPr bwMode="auto">
          <a:xfrm>
            <a:off x="5648960" y="0"/>
            <a:ext cx="5567680" cy="4023360"/>
          </a:xfrm>
          <a:prstGeom prst="roundRect">
            <a:avLst>
              <a:gd name="adj"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12" name="Arrow: Down 11"/>
          <p:cNvSpPr/>
          <p:nvPr/>
        </p:nvSpPr>
        <p:spPr bwMode="auto">
          <a:xfrm>
            <a:off x="8205183" y="3216761"/>
            <a:ext cx="589280" cy="1497479"/>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13" name="Arrow: Down 12"/>
          <p:cNvSpPr/>
          <p:nvPr/>
        </p:nvSpPr>
        <p:spPr bwMode="auto">
          <a:xfrm>
            <a:off x="2504440" y="3312024"/>
            <a:ext cx="589280" cy="1317529"/>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14" name="Rectangle: Rounded Corners 13"/>
          <p:cNvSpPr/>
          <p:nvPr/>
        </p:nvSpPr>
        <p:spPr bwMode="auto">
          <a:xfrm>
            <a:off x="497840" y="4714240"/>
            <a:ext cx="4399280" cy="1755146"/>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t>On Left Side We are able to see that</a:t>
            </a:r>
            <a:endParaRPr/>
          </a:p>
          <a:p>
            <a:pPr algn="ctr">
              <a:defRPr/>
            </a:pPr>
            <a:r>
              <a:rPr lang="en-US"/>
              <a:t>Sum of Area By Crop.</a:t>
            </a:r>
            <a:endParaRPr/>
          </a:p>
          <a:p>
            <a:pPr algn="ctr">
              <a:defRPr/>
            </a:pPr>
            <a:r>
              <a:rPr lang="en-US"/>
              <a:t>Where 22.29% Area Under </a:t>
            </a:r>
            <a:endParaRPr/>
          </a:p>
          <a:p>
            <a:pPr algn="ctr">
              <a:defRPr/>
            </a:pPr>
            <a:r>
              <a:rPr lang="en-US"/>
              <a:t>Rice Crop. </a:t>
            </a:r>
            <a:endParaRPr lang="en-IN"/>
          </a:p>
        </p:txBody>
      </p:sp>
      <p:sp>
        <p:nvSpPr>
          <p:cNvPr id="16" name="Rectangle: Rounded Corners 15"/>
          <p:cNvSpPr/>
          <p:nvPr/>
        </p:nvSpPr>
        <p:spPr bwMode="auto">
          <a:xfrm>
            <a:off x="6233160" y="4714240"/>
            <a:ext cx="4399280" cy="1755146"/>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t>Also here we are able to see that</a:t>
            </a:r>
            <a:endParaRPr/>
          </a:p>
          <a:p>
            <a:pPr algn="ctr">
              <a:defRPr/>
            </a:pPr>
            <a:r>
              <a:rPr lang="en-US"/>
              <a:t>Past years Production.  </a:t>
            </a:r>
            <a:endParaRPr lang="en-IN"/>
          </a:p>
        </p:txBody>
      </p:sp>
      <p:pic>
        <p:nvPicPr>
          <p:cNvPr id="968270685" name=""/>
          <p:cNvPicPr>
            <a:picLocks noChangeAspect="1"/>
          </p:cNvPicPr>
          <p:nvPr/>
        </p:nvPicPr>
        <p:blipFill>
          <a:blip r:embed="rId3"/>
          <a:stretch/>
        </p:blipFill>
        <p:spPr bwMode="auto">
          <a:xfrm flipH="0" flipV="0">
            <a:off x="445324" y="420584"/>
            <a:ext cx="4614908" cy="2891439"/>
          </a:xfrm>
          <a:prstGeom prst="rect">
            <a:avLst/>
          </a:prstGeom>
        </p:spPr>
      </p:pic>
      <p:pic>
        <p:nvPicPr>
          <p:cNvPr id="52554602" name=""/>
          <p:cNvPicPr>
            <a:picLocks noChangeAspect="1"/>
          </p:cNvPicPr>
          <p:nvPr/>
        </p:nvPicPr>
        <p:blipFill>
          <a:blip r:embed="rId4"/>
          <a:stretch/>
        </p:blipFill>
        <p:spPr bwMode="auto">
          <a:xfrm flipH="0" flipV="0">
            <a:off x="6095999" y="524144"/>
            <a:ext cx="4871540" cy="268431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 name="Rectangle: Rounded Corners 9"/>
          <p:cNvSpPr/>
          <p:nvPr/>
        </p:nvSpPr>
        <p:spPr bwMode="auto">
          <a:xfrm>
            <a:off x="447040" y="335280"/>
            <a:ext cx="4815840" cy="3667760"/>
          </a:xfrm>
          <a:prstGeom prst="roundRect">
            <a:avLst>
              <a:gd name="adj"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11" name="Rectangle: Rounded Corners 10"/>
          <p:cNvSpPr/>
          <p:nvPr/>
        </p:nvSpPr>
        <p:spPr bwMode="auto">
          <a:xfrm>
            <a:off x="5608320" y="551559"/>
            <a:ext cx="5212080" cy="3075561"/>
          </a:xfrm>
          <a:prstGeom prst="roundRect">
            <a:avLst>
              <a:gd name="adj"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12" name="Arrow: Down 11"/>
          <p:cNvSpPr/>
          <p:nvPr/>
        </p:nvSpPr>
        <p:spPr bwMode="auto">
          <a:xfrm>
            <a:off x="2534920" y="3627120"/>
            <a:ext cx="589280" cy="1247747"/>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13" name="Arrow: Down 12"/>
          <p:cNvSpPr/>
          <p:nvPr/>
        </p:nvSpPr>
        <p:spPr bwMode="auto">
          <a:xfrm>
            <a:off x="7919720" y="3320591"/>
            <a:ext cx="589280" cy="1472010"/>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14" name="Rectangle: Rounded Corners 13"/>
          <p:cNvSpPr/>
          <p:nvPr/>
        </p:nvSpPr>
        <p:spPr bwMode="auto">
          <a:xfrm>
            <a:off x="670560" y="4874866"/>
            <a:ext cx="4490720" cy="1513840"/>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t>In Production by State Name</a:t>
            </a:r>
            <a:endParaRPr/>
          </a:p>
          <a:p>
            <a:pPr algn="ctr">
              <a:defRPr/>
            </a:pPr>
            <a:r>
              <a:rPr lang="en-US"/>
              <a:t>We are able to see that </a:t>
            </a:r>
            <a:endParaRPr/>
          </a:p>
          <a:p>
            <a:pPr algn="ctr">
              <a:defRPr/>
            </a:pPr>
            <a:r>
              <a:rPr lang="en-US"/>
              <a:t>69.33% Production is given </a:t>
            </a:r>
            <a:endParaRPr/>
          </a:p>
          <a:p>
            <a:pPr algn="ctr">
              <a:defRPr/>
            </a:pPr>
            <a:r>
              <a:rPr lang="en-US"/>
              <a:t>By One Kerala State.</a:t>
            </a:r>
            <a:endParaRPr lang="en-IN"/>
          </a:p>
        </p:txBody>
      </p:sp>
      <p:sp>
        <p:nvSpPr>
          <p:cNvPr id="15" name="Rectangle: Rounded Corners 14"/>
          <p:cNvSpPr/>
          <p:nvPr/>
        </p:nvSpPr>
        <p:spPr bwMode="auto">
          <a:xfrm>
            <a:off x="5958618" y="4792601"/>
            <a:ext cx="4490720" cy="1513840"/>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t>In Which according to seasons wise </a:t>
            </a:r>
            <a:endParaRPr/>
          </a:p>
          <a:p>
            <a:pPr algn="ctr">
              <a:defRPr/>
            </a:pPr>
            <a:r>
              <a:rPr lang="en-US"/>
              <a:t>Whole Years season Given Maximum </a:t>
            </a:r>
            <a:endParaRPr/>
          </a:p>
          <a:p>
            <a:pPr algn="ctr">
              <a:defRPr/>
            </a:pPr>
            <a:r>
              <a:rPr lang="en-US"/>
              <a:t>Production</a:t>
            </a:r>
            <a:endParaRPr lang="en-IN"/>
          </a:p>
        </p:txBody>
      </p:sp>
      <p:pic>
        <p:nvPicPr>
          <p:cNvPr id="439602241" name=""/>
          <p:cNvPicPr>
            <a:picLocks noChangeAspect="1"/>
          </p:cNvPicPr>
          <p:nvPr/>
        </p:nvPicPr>
        <p:blipFill>
          <a:blip r:embed="rId3"/>
          <a:stretch/>
        </p:blipFill>
        <p:spPr bwMode="auto">
          <a:xfrm flipH="0" flipV="0">
            <a:off x="793051" y="903290"/>
            <a:ext cx="4073015" cy="2723829"/>
          </a:xfrm>
          <a:prstGeom prst="rect">
            <a:avLst/>
          </a:prstGeom>
        </p:spPr>
      </p:pic>
      <p:pic>
        <p:nvPicPr>
          <p:cNvPr id="124384828" name=""/>
          <p:cNvPicPr>
            <a:picLocks noChangeAspect="1"/>
          </p:cNvPicPr>
          <p:nvPr/>
        </p:nvPicPr>
        <p:blipFill>
          <a:blip r:embed="rId4"/>
          <a:stretch/>
        </p:blipFill>
        <p:spPr bwMode="auto">
          <a:xfrm flipH="0" flipV="0">
            <a:off x="5838701" y="903290"/>
            <a:ext cx="4714135" cy="247375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 name="Rectangle: Rounded Corners 9"/>
          <p:cNvSpPr/>
          <p:nvPr/>
        </p:nvSpPr>
        <p:spPr bwMode="auto">
          <a:xfrm>
            <a:off x="314960" y="406400"/>
            <a:ext cx="5781040" cy="1960880"/>
          </a:xfrm>
          <a:prstGeom prst="roundRect">
            <a:avLst>
              <a:gd name="adj"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11" name="Rectangle: Rounded Corners 10"/>
          <p:cNvSpPr/>
          <p:nvPr/>
        </p:nvSpPr>
        <p:spPr bwMode="auto">
          <a:xfrm>
            <a:off x="6251452" y="375920"/>
            <a:ext cx="4314948" cy="1991360"/>
          </a:xfrm>
          <a:prstGeom prst="roundRect">
            <a:avLst>
              <a:gd name="adj"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12" name="Arrow: Down 11"/>
          <p:cNvSpPr/>
          <p:nvPr/>
        </p:nvSpPr>
        <p:spPr bwMode="auto">
          <a:xfrm>
            <a:off x="2819400" y="2099540"/>
            <a:ext cx="772160" cy="1695248"/>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13" name="Arrow: Down 12"/>
          <p:cNvSpPr/>
          <p:nvPr/>
        </p:nvSpPr>
        <p:spPr bwMode="auto">
          <a:xfrm>
            <a:off x="8986520" y="2146935"/>
            <a:ext cx="772160" cy="1647853"/>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14" name="Rectangle: Rounded Corners 13"/>
          <p:cNvSpPr/>
          <p:nvPr/>
        </p:nvSpPr>
        <p:spPr bwMode="auto">
          <a:xfrm>
            <a:off x="470412" y="3794788"/>
            <a:ext cx="5019040" cy="1833852"/>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t>In </a:t>
            </a:r>
            <a:r>
              <a:rPr lang="en-US"/>
              <a:t>Productio</a:t>
            </a:r>
            <a:r>
              <a:rPr lang="en-US"/>
              <a:t> By Crop</a:t>
            </a:r>
            <a:endParaRPr/>
          </a:p>
          <a:p>
            <a:pPr algn="ctr">
              <a:defRPr/>
            </a:pPr>
            <a:r>
              <a:rPr lang="en-US"/>
              <a:t>We can see that out of all Crops</a:t>
            </a:r>
            <a:endParaRPr/>
          </a:p>
          <a:p>
            <a:pPr algn="ctr">
              <a:defRPr/>
            </a:pPr>
            <a:r>
              <a:rPr lang="en-US"/>
              <a:t>Coconut has the maximum</a:t>
            </a:r>
            <a:endParaRPr/>
          </a:p>
          <a:p>
            <a:pPr algn="ctr">
              <a:defRPr/>
            </a:pPr>
            <a:r>
              <a:rPr lang="en-US"/>
              <a:t>Production</a:t>
            </a:r>
            <a:endParaRPr lang="en-IN"/>
          </a:p>
        </p:txBody>
      </p:sp>
      <p:sp>
        <p:nvSpPr>
          <p:cNvPr id="15" name="Rectangle: Rounded Corners 14"/>
          <p:cNvSpPr/>
          <p:nvPr/>
        </p:nvSpPr>
        <p:spPr bwMode="auto">
          <a:xfrm>
            <a:off x="8596792" y="3794788"/>
            <a:ext cx="1969608" cy="1811078"/>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t>Here in middle</a:t>
            </a:r>
            <a:endParaRPr/>
          </a:p>
          <a:p>
            <a:pPr algn="ctr">
              <a:defRPr/>
            </a:pPr>
            <a:r>
              <a:rPr lang="en-US"/>
              <a:t>We can see the</a:t>
            </a:r>
            <a:endParaRPr/>
          </a:p>
          <a:p>
            <a:pPr algn="ctr">
              <a:defRPr/>
            </a:pPr>
            <a:r>
              <a:rPr lang="en-US"/>
              <a:t>Total area</a:t>
            </a:r>
            <a:endParaRPr/>
          </a:p>
          <a:p>
            <a:pPr algn="ctr">
              <a:defRPr/>
            </a:pPr>
            <a:r>
              <a:rPr lang="en-US"/>
              <a:t>Under Production</a:t>
            </a:r>
            <a:endParaRPr lang="en-IN"/>
          </a:p>
        </p:txBody>
      </p:sp>
      <p:sp>
        <p:nvSpPr>
          <p:cNvPr id="16" name="Rectangle: Rounded Corners 15"/>
          <p:cNvSpPr/>
          <p:nvPr/>
        </p:nvSpPr>
        <p:spPr bwMode="auto">
          <a:xfrm>
            <a:off x="6439318" y="3794788"/>
            <a:ext cx="1969608" cy="1891059"/>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t>Here is Total Number of Production</a:t>
            </a:r>
            <a:endParaRPr lang="en-IN"/>
          </a:p>
        </p:txBody>
      </p:sp>
      <p:sp>
        <p:nvSpPr>
          <p:cNvPr id="17" name="Arrow: Down 16"/>
          <p:cNvSpPr/>
          <p:nvPr/>
        </p:nvSpPr>
        <p:spPr bwMode="auto">
          <a:xfrm>
            <a:off x="6833828" y="2146935"/>
            <a:ext cx="772160" cy="1647853"/>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pic>
        <p:nvPicPr>
          <p:cNvPr id="1866199780" name=""/>
          <p:cNvPicPr>
            <a:picLocks noChangeAspect="1"/>
          </p:cNvPicPr>
          <p:nvPr/>
        </p:nvPicPr>
        <p:blipFill>
          <a:blip r:embed="rId3"/>
          <a:stretch/>
        </p:blipFill>
        <p:spPr bwMode="auto">
          <a:xfrm>
            <a:off x="606136" y="518389"/>
            <a:ext cx="5324474" cy="1581149"/>
          </a:xfrm>
          <a:prstGeom prst="rect">
            <a:avLst/>
          </a:prstGeom>
        </p:spPr>
      </p:pic>
      <p:pic>
        <p:nvPicPr>
          <p:cNvPr id="409153693" name=""/>
          <p:cNvPicPr>
            <a:picLocks noChangeAspect="1"/>
          </p:cNvPicPr>
          <p:nvPr/>
        </p:nvPicPr>
        <p:blipFill>
          <a:blip r:embed="rId4"/>
          <a:stretch/>
        </p:blipFill>
        <p:spPr bwMode="auto">
          <a:xfrm flipH="0" flipV="0">
            <a:off x="6386788" y="1447520"/>
            <a:ext cx="1914834" cy="652019"/>
          </a:xfrm>
          <a:prstGeom prst="rect">
            <a:avLst/>
          </a:prstGeom>
        </p:spPr>
      </p:pic>
      <p:pic>
        <p:nvPicPr>
          <p:cNvPr id="356009065" name=""/>
          <p:cNvPicPr>
            <a:picLocks noChangeAspect="1"/>
          </p:cNvPicPr>
          <p:nvPr/>
        </p:nvPicPr>
        <p:blipFill>
          <a:blip r:embed="rId5"/>
          <a:stretch/>
        </p:blipFill>
        <p:spPr bwMode="auto">
          <a:xfrm flipH="0" flipV="0">
            <a:off x="8461168" y="779211"/>
            <a:ext cx="1925364" cy="133661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341120" y="0"/>
            <a:ext cx="9509760" cy="776922"/>
          </a:xfrm>
        </p:spPr>
        <p:txBody>
          <a:bodyPr>
            <a:normAutofit/>
          </a:bodyPr>
          <a:lstStyle/>
          <a:p>
            <a:pPr>
              <a:defRPr/>
            </a:pPr>
            <a:r>
              <a:rPr lang="en-US"/>
              <a:t>Now Our Dashboard is Ready</a:t>
            </a:r>
            <a:endParaRPr lang="en-IN"/>
          </a:p>
        </p:txBody>
      </p:sp>
      <p:pic>
        <p:nvPicPr>
          <p:cNvPr id="1731180685" name=""/>
          <p:cNvPicPr>
            <a:picLocks noChangeAspect="1"/>
          </p:cNvPicPr>
          <p:nvPr/>
        </p:nvPicPr>
        <p:blipFill>
          <a:blip r:embed="rId3"/>
          <a:stretch/>
        </p:blipFill>
        <p:spPr bwMode="auto">
          <a:xfrm flipH="0" flipV="0">
            <a:off x="706363" y="707587"/>
            <a:ext cx="10074616" cy="570261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24992" y="1960880"/>
            <a:ext cx="9692640" cy="2499360"/>
          </a:xfrm>
        </p:spPr>
        <p:txBody>
          <a:bodyPr/>
          <a:lstStyle/>
          <a:p>
            <a:pPr>
              <a:defRPr/>
            </a:pPr>
            <a:r>
              <a:rPr lang="en-US"/>
              <a:t>Now We Understood the Dashboard</a:t>
            </a:r>
            <a:br>
              <a:rPr lang="en-US"/>
            </a:br>
            <a:r>
              <a:rPr lang="en-US"/>
              <a:t>Lets see the Dashboard On</a:t>
            </a:r>
            <a:br>
              <a:rPr lang="en-US"/>
            </a:br>
            <a:r>
              <a:rPr lang="en-US"/>
              <a:t>Power BI, Where We will see Reports</a:t>
            </a:r>
            <a:endParaRPr lang="en-I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assic 2">
      <a:majorFont>
        <a:latin typeface="Arial"/>
        <a:ea typeface="Arial"/>
        <a:cs typeface="Arial"/>
      </a:majorFont>
      <a:minorFont>
        <a:latin typeface="Arial"/>
        <a:ea typeface="Arial"/>
        <a:cs typeface="Arial"/>
      </a:minorFont>
    </a:fontScheme>
    <a:fmtScheme name="Standard">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
      <a:majorFont>
        <a:latin typeface="Century Schoolbook"/>
        <a:ea typeface="Arial"/>
        <a:cs typeface="Arial"/>
      </a:majorFont>
      <a:minorFont>
        <a:latin typeface="Century Schoolbook"/>
        <a:ea typeface="Arial"/>
        <a:cs typeface="Arial"/>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satMod val="150000"/>
              <a:alpha val="95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4000"/>
                <a:shade val="98000"/>
                <a:satMod val="130000"/>
                <a:lumMod val="102000"/>
              </a:schemeClr>
            </a:gs>
            <a:gs pos="100000">
              <a:schemeClr val="phClr">
                <a:tint val="98000"/>
                <a:shade val="78000"/>
                <a:satMod val="14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TM03457515[[fn=View]]</Template>
  <TotalTime>0</TotalTime>
  <Words>0</Words>
  <Application>ONLYOFFICE/8.2.2.22</Application>
  <PresentationFormat>On-screen Show (4:3)</PresentationFormat>
  <Paragraphs>0</Paragraphs>
  <Slides>9</Slides>
  <Notes>9</Notes>
  <HiddenSlides>0</HiddenSlides>
  <MMClips>2</MMClips>
  <ScaleCrop>0</ScaleCrop>
  <HeadingPairs>
    <vt:vector size="4" baseType="variant">
      <vt:variant>
        <vt:lpstr>Theme</vt:lpstr>
      </vt:variant>
      <vt:variant>
        <vt:i4>1</vt:i4>
      </vt:variant>
      <vt:variant>
        <vt:lpstr>Slide Titles</vt:lpstr>
      </vt:variant>
      <vt:variant>
        <vt:i4>9</vt:i4>
      </vt:variant>
    </vt:vector>
  </HeadingPairs>
  <TitlesOfParts>
    <vt:vector size="10" baseType="lpstr">
      <vt:lpstr>Theme 1</vt:lpstr>
      <vt:lpstr>Slide 1</vt:lpstr>
      <vt:lpstr>Slide 2</vt:lpstr>
      <vt:lpstr>Slide 3</vt:lpstr>
      <vt:lpstr>Slide 4</vt:lpstr>
      <vt:lpstr>Slide 5</vt:lpstr>
      <vt:lpstr>Slide 6</vt:lpstr>
      <vt:lpstr>Slide 7</vt:lpstr>
      <vt:lpstr>Slide 8</vt:lpstr>
      <vt:lpstr>Slide 9</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dc:title>
  <dc:creator>VISHAL BHOSALE</dc:creator>
  <cp:lastModifiedBy/>
  <cp:revision>4</cp:revision>
  <dcterms:created xsi:type="dcterms:W3CDTF">2023-04-04T08:55:10Z</dcterms:created>
  <dcterms:modified xsi:type="dcterms:W3CDTF">2025-01-23T09:29:33Z</dcterms:modified>
</cp:coreProperties>
</file>