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70" r:id="rId9"/>
    <p:sldId id="271" r:id="rId10"/>
    <p:sldId id="272" r:id="rId11"/>
    <p:sldId id="273" r:id="rId12"/>
    <p:sldId id="274" r:id="rId13"/>
    <p:sldId id="269" r:id="rId14"/>
    <p:sldId id="260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4FC0A-4212-47AB-B52F-4D4839B8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C998E-7B57-4C6F-BBD3-E030B281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8530B-D1F1-4E5A-8FBB-7837DD7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0B4A7-E66E-424C-8917-8419F54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E8882-0A2E-4CF7-A7EE-57FFD6AF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712E3-BB4B-4D03-9FD3-4554EEFF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4F3635-0C36-4C78-9C4D-6DF6C3D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5335B-F41A-44EA-A4EF-530F59C7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E6C95-6968-4729-A8ED-CB50F4DF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A4EDA-CC39-42DA-8531-6F7110E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6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2DBF1-C1FA-40E7-922C-12ABC139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C0119-6D99-4D2E-AF91-6BBB458A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B9510-CDE7-4B76-A264-BA61DB17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6B870-DCAF-4063-96E9-0B0EDB87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3751B-102E-4B5B-8A05-C3B515EB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86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611-1F8C-49FA-88D4-74F9A4F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9228C-CA66-403A-917A-189E79A9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D0007-8BB7-48F9-B6BE-36724582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4DFB6-05A5-43CB-B120-441E9D79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5F43F-DAE2-49AC-AE3D-C33E3A07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51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CA79C-30E1-4A92-B900-DD39A60E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B58C3-5A01-41B7-9AF9-77DB6E7D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4590D-678E-46D1-9B02-47626A0E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00B1E-D794-48F3-B214-69553E9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6256B-7F53-4477-A932-A348F4DD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4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6E232-8678-44B5-AA5C-7F46453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684F0-0BEB-4F5B-98CE-07D399955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6F590-72A9-488D-874B-20AF837E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9602F-82F1-4672-9F59-9545F33D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BD5D9-0A3C-4D4C-B6C4-907B33AC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89E85E-657B-44BE-84E4-192E2B84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0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9F9B-AC32-4203-9F9B-5EDABE9D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5A4C8-4268-4636-AC20-CB7E7E18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F08009-B42B-4A3D-BA99-2E34C05B8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4DD569-807A-47F5-837D-EC6BD739C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B5ACE5-5873-4DC6-88A9-07961DE44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CE36C-CE43-411E-A1BB-64A9C536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551E07-8043-43A2-A81B-5816977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D79C23-AC4E-4CA5-BF8E-165F720B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2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9BD89-C01F-42C1-8C2C-0A364CE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A98C4D-CE97-460A-9DF9-F86A40D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112FAB-AC7B-4464-90DD-156BF262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150A9B-72BE-4EEE-877B-743FAB7D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02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C62415-4FB0-4BF8-8688-D82D1BF3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66F98-7348-48BF-AC43-664B0186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2F09A-631F-449D-9FB2-F6E45867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9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DF17A-D3E0-4703-A3A1-AC30B149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42945-D769-48AF-95A8-1646DD23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24D4D3-144A-4792-95F4-7A4B7CAA6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664423-BF88-4538-9933-EFCDEEC6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A2893-4EFB-49FD-8FBB-3428AFF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4251B3-97EA-4CC4-B6D7-257D1EF5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71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5DD5A-7A89-4CDF-BAEA-D0A359A1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FBD055-32D6-4271-957E-49EAE948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714D1-8C3B-46AA-A74B-CAB8396D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DFEAC6-6DAF-43C9-BD9C-27D6A630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FD12A-3F15-4719-9907-C35E2AA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492BD-D4B5-448E-8A63-05E586E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89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D5612A-08B7-421F-8354-9AACA97E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13E7A-3B2C-4F3D-ADA4-A80A2951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9C501-22F3-4AD0-8AE7-3E02EBCAE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2E28-B0E9-4B0D-8262-4FB344899984}" type="datetimeFigureOut">
              <a:rPr lang="es-AR" smtClean="0"/>
              <a:t>17/5/2021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18029-CD9A-4C76-BF31-BC90E30F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9EC6-E248-4318-A219-AC6481AE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F2FE-FC5F-43DD-BBAC-3482CAB9A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0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editar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02876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392F26-6B07-4C68-8F82-22BBCD25AA2B}"/>
              </a:ext>
            </a:extLst>
          </p:cNvPr>
          <p:cNvCxnSpPr>
            <a:cxnSpLocks/>
          </p:cNvCxnSpPr>
          <p:nvPr/>
        </p:nvCxnSpPr>
        <p:spPr>
          <a:xfrm rot="2516276" flipV="1">
            <a:off x="2620838" y="3821234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F2E0F-278B-44BC-90D7-DFBEAA57313E}"/>
              </a:ext>
            </a:extLst>
          </p:cNvPr>
          <p:cNvSpPr txBox="1"/>
          <p:nvPr/>
        </p:nvSpPr>
        <p:spPr>
          <a:xfrm rot="1352057">
            <a:off x="3351267" y="4258094"/>
            <a:ext cx="2968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editar</a:t>
            </a:r>
            <a:endParaRPr lang="en-US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{</a:t>
            </a:r>
          </a:p>
          <a:p>
            <a:r>
              <a:rPr lang="pt-BR" dirty="0">
                <a:solidFill>
                  <a:schemeClr val="accent1"/>
                </a:solidFill>
              </a:rPr>
              <a:t>    "idDocumento":103,</a:t>
            </a:r>
          </a:p>
          <a:p>
            <a:r>
              <a:rPr lang="pt-BR" dirty="0">
                <a:solidFill>
                  <a:schemeClr val="accent1"/>
                </a:solidFill>
              </a:rPr>
              <a:t>    "titulo":"</a:t>
            </a:r>
            <a:r>
              <a:rPr lang="pt-BR" dirty="0" err="1">
                <a:solidFill>
                  <a:schemeClr val="accent1"/>
                </a:solidFill>
              </a:rPr>
              <a:t>test</a:t>
            </a:r>
            <a:r>
              <a:rPr lang="pt-BR" dirty="0">
                <a:solidFill>
                  <a:schemeClr val="accent1"/>
                </a:solidFill>
              </a:rPr>
              <a:t>",</a:t>
            </a:r>
          </a:p>
          <a:p>
            <a:r>
              <a:rPr lang="pt-BR" dirty="0">
                <a:solidFill>
                  <a:schemeClr val="accent1"/>
                </a:solidFill>
              </a:rPr>
              <a:t>    "</a:t>
            </a:r>
            <a:r>
              <a:rPr lang="pt-BR" dirty="0" err="1">
                <a:solidFill>
                  <a:schemeClr val="accent1"/>
                </a:solidFill>
              </a:rPr>
              <a:t>contenido</a:t>
            </a:r>
            <a:r>
              <a:rPr lang="pt-BR" dirty="0">
                <a:solidFill>
                  <a:schemeClr val="accent1"/>
                </a:solidFill>
              </a:rPr>
              <a:t>":"</a:t>
            </a:r>
            <a:r>
              <a:rPr lang="pt-BR" dirty="0" err="1">
                <a:solidFill>
                  <a:schemeClr val="accent1"/>
                </a:solidFill>
              </a:rPr>
              <a:t>lorem</a:t>
            </a:r>
            <a:r>
              <a:rPr lang="pt-BR" dirty="0">
                <a:solidFill>
                  <a:schemeClr val="accent1"/>
                </a:solidFill>
              </a:rPr>
              <a:t> ipsum"</a:t>
            </a:r>
          </a:p>
          <a:p>
            <a:r>
              <a:rPr lang="pt-BR" dirty="0">
                <a:solidFill>
                  <a:schemeClr val="accent1"/>
                </a:solidFill>
              </a:rPr>
              <a:t>}</a:t>
            </a:r>
            <a:endParaRPr lang="es-AR" dirty="0">
              <a:solidFill>
                <a:schemeClr val="accent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913ACD-7C3F-43D1-B727-0677F4766B73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editar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editar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47D618-33F7-4756-9EBF-EC0867DF7EDD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6C6CB6-C98B-4F82-9216-8939382A2678}"/>
              </a:ext>
            </a:extLst>
          </p:cNvPr>
          <p:cNvSpPr txBox="1"/>
          <p:nvPr/>
        </p:nvSpPr>
        <p:spPr>
          <a:xfrm rot="1217229">
            <a:off x="3398985" y="4067114"/>
            <a:ext cx="29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POST /</a:t>
            </a:r>
            <a:r>
              <a:rPr lang="en-US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documentos</a:t>
            </a:r>
            <a:r>
              <a:rPr lang="en-US" sz="1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lang="en-US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editar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EFD3061-D4DA-44A3-8912-2B98E4F113C8}"/>
              </a:ext>
            </a:extLst>
          </p:cNvPr>
          <p:cNvCxnSpPr>
            <a:cxnSpLocks/>
          </p:cNvCxnSpPr>
          <p:nvPr/>
        </p:nvCxnSpPr>
        <p:spPr>
          <a:xfrm rot="2402919" flipH="1">
            <a:off x="2548261" y="4028973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915C32-EC3D-4CFC-9F55-70542E6BB67B}"/>
              </a:ext>
            </a:extLst>
          </p:cNvPr>
          <p:cNvSpPr txBox="1"/>
          <p:nvPr/>
        </p:nvSpPr>
        <p:spPr>
          <a:xfrm rot="1274845">
            <a:off x="4204817" y="4443588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10150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D50A717-2316-4699-90BC-6C46BDCB55B1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3C734B8-879E-4B0A-A6E3-2A32CCB62F70}"/>
              </a:ext>
            </a:extLst>
          </p:cNvPr>
          <p:cNvSpPr txBox="1"/>
          <p:nvPr/>
        </p:nvSpPr>
        <p:spPr>
          <a:xfrm rot="20435781">
            <a:off x="3496313" y="1708448"/>
            <a:ext cx="2968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eliminar</a:t>
            </a:r>
            <a:endParaRPr lang="en-US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{</a:t>
            </a:r>
          </a:p>
          <a:p>
            <a:r>
              <a:rPr lang="pt-BR" dirty="0">
                <a:solidFill>
                  <a:schemeClr val="accent1"/>
                </a:solidFill>
              </a:rPr>
              <a:t>    "idDocumento":101</a:t>
            </a:r>
          </a:p>
          <a:p>
            <a:r>
              <a:rPr lang="pt-BR" dirty="0">
                <a:solidFill>
                  <a:schemeClr val="accent1"/>
                </a:solidFill>
              </a:rPr>
              <a:t>}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2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eliminar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BD1FC0-DE03-46B2-9591-0F0DF5BA9827}"/>
              </a:ext>
            </a:extLst>
          </p:cNvPr>
          <p:cNvCxnSpPr/>
          <p:nvPr/>
        </p:nvCxnSpPr>
        <p:spPr>
          <a:xfrm>
            <a:off x="7004050" y="495300"/>
            <a:ext cx="142557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896986D-BC08-4469-92A9-0DA8719496E3}"/>
              </a:ext>
            </a:extLst>
          </p:cNvPr>
          <p:cNvCxnSpPr>
            <a:cxnSpLocks/>
          </p:cNvCxnSpPr>
          <p:nvPr/>
        </p:nvCxnSpPr>
        <p:spPr>
          <a:xfrm flipH="1">
            <a:off x="7077075" y="495300"/>
            <a:ext cx="107632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eliminar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BD1FC0-DE03-46B2-9591-0F0DF5BA9827}"/>
              </a:ext>
            </a:extLst>
          </p:cNvPr>
          <p:cNvCxnSpPr/>
          <p:nvPr/>
        </p:nvCxnSpPr>
        <p:spPr>
          <a:xfrm>
            <a:off x="7004050" y="495300"/>
            <a:ext cx="142557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896986D-BC08-4469-92A9-0DA8719496E3}"/>
              </a:ext>
            </a:extLst>
          </p:cNvPr>
          <p:cNvCxnSpPr>
            <a:cxnSpLocks/>
          </p:cNvCxnSpPr>
          <p:nvPr/>
        </p:nvCxnSpPr>
        <p:spPr>
          <a:xfrm flipH="1">
            <a:off x="7077075" y="495300"/>
            <a:ext cx="107632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392F26-6B07-4C68-8F82-22BBCD25AA2B}"/>
              </a:ext>
            </a:extLst>
          </p:cNvPr>
          <p:cNvCxnSpPr>
            <a:cxnSpLocks/>
          </p:cNvCxnSpPr>
          <p:nvPr/>
        </p:nvCxnSpPr>
        <p:spPr>
          <a:xfrm rot="2516276" flipV="1">
            <a:off x="2620838" y="3821234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F2E0F-278B-44BC-90D7-DFBEAA57313E}"/>
              </a:ext>
            </a:extLst>
          </p:cNvPr>
          <p:cNvSpPr txBox="1"/>
          <p:nvPr/>
        </p:nvSpPr>
        <p:spPr>
          <a:xfrm rot="1352057">
            <a:off x="3450151" y="4215232"/>
            <a:ext cx="2968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eliminar</a:t>
            </a:r>
            <a:endParaRPr lang="en-US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{</a:t>
            </a:r>
          </a:p>
          <a:p>
            <a:r>
              <a:rPr lang="pt-BR" dirty="0">
                <a:solidFill>
                  <a:schemeClr val="accent1"/>
                </a:solidFill>
              </a:rPr>
              <a:t>    "idDocumento":103</a:t>
            </a:r>
          </a:p>
          <a:p>
            <a:r>
              <a:rPr lang="pt-BR" dirty="0">
                <a:solidFill>
                  <a:schemeClr val="accent1"/>
                </a:solidFill>
              </a:rPr>
              <a:t>}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1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287816" y="1780227"/>
            <a:ext cx="29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eliminar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BD1FC0-DE03-46B2-9591-0F0DF5BA9827}"/>
              </a:ext>
            </a:extLst>
          </p:cNvPr>
          <p:cNvCxnSpPr/>
          <p:nvPr/>
        </p:nvCxnSpPr>
        <p:spPr>
          <a:xfrm>
            <a:off x="7004050" y="495300"/>
            <a:ext cx="142557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896986D-BC08-4469-92A9-0DA8719496E3}"/>
              </a:ext>
            </a:extLst>
          </p:cNvPr>
          <p:cNvCxnSpPr>
            <a:cxnSpLocks/>
          </p:cNvCxnSpPr>
          <p:nvPr/>
        </p:nvCxnSpPr>
        <p:spPr>
          <a:xfrm flipH="1">
            <a:off x="7077075" y="495300"/>
            <a:ext cx="107632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47D618-33F7-4756-9EBF-EC0867DF7EDD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6C6CB6-C98B-4F82-9216-8939382A2678}"/>
              </a:ext>
            </a:extLst>
          </p:cNvPr>
          <p:cNvSpPr txBox="1"/>
          <p:nvPr/>
        </p:nvSpPr>
        <p:spPr>
          <a:xfrm rot="1217229">
            <a:off x="3398985" y="4067114"/>
            <a:ext cx="29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POST /</a:t>
            </a:r>
            <a:r>
              <a:rPr lang="en-US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documentos</a:t>
            </a:r>
            <a:r>
              <a:rPr lang="en-US" sz="1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lang="en-US" sz="1800" kern="1200" dirty="0" err="1">
                <a:solidFill>
                  <a:srgbClr val="4472C4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eliminar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EFD3061-D4DA-44A3-8912-2B98E4F113C8}"/>
              </a:ext>
            </a:extLst>
          </p:cNvPr>
          <p:cNvCxnSpPr>
            <a:cxnSpLocks/>
          </p:cNvCxnSpPr>
          <p:nvPr/>
        </p:nvCxnSpPr>
        <p:spPr>
          <a:xfrm rot="2402919" flipH="1">
            <a:off x="2548261" y="4028973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915C32-EC3D-4CFC-9F55-70542E6BB67B}"/>
              </a:ext>
            </a:extLst>
          </p:cNvPr>
          <p:cNvSpPr txBox="1"/>
          <p:nvPr/>
        </p:nvSpPr>
        <p:spPr>
          <a:xfrm rot="1274845">
            <a:off x="4204817" y="4443588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9EEE1C-1394-4D3C-8319-97E28878580F}"/>
              </a:ext>
            </a:extLst>
          </p:cNvPr>
          <p:cNvCxnSpPr/>
          <p:nvPr/>
        </p:nvCxnSpPr>
        <p:spPr>
          <a:xfrm>
            <a:off x="7056214" y="4591051"/>
            <a:ext cx="142557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9F2C66D-6EC5-48E2-AE98-BD368957F143}"/>
              </a:ext>
            </a:extLst>
          </p:cNvPr>
          <p:cNvCxnSpPr>
            <a:cxnSpLocks/>
          </p:cNvCxnSpPr>
          <p:nvPr/>
        </p:nvCxnSpPr>
        <p:spPr>
          <a:xfrm flipH="1">
            <a:off x="7129239" y="4591051"/>
            <a:ext cx="1076325" cy="17716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13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73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1DDA4B-714E-4EB5-A78B-61765E8FEED8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84BAFC3-DAF4-49CA-9A01-E5C62B7B89BA}"/>
              </a:ext>
            </a:extLst>
          </p:cNvPr>
          <p:cNvSpPr txBox="1"/>
          <p:nvPr/>
        </p:nvSpPr>
        <p:spPr>
          <a:xfrm rot="1217229">
            <a:off x="3402492" y="4047517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=103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2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1DDA4B-714E-4EB5-A78B-61765E8FEED8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84BAFC3-DAF4-49CA-9A01-E5C62B7B89BA}"/>
              </a:ext>
            </a:extLst>
          </p:cNvPr>
          <p:cNvSpPr txBox="1"/>
          <p:nvPr/>
        </p:nvSpPr>
        <p:spPr>
          <a:xfrm rot="1217229">
            <a:off x="3402492" y="4047517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=103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A5FCF65-C666-42EC-BE0B-B933C073BA99}"/>
              </a:ext>
            </a:extLst>
          </p:cNvPr>
          <p:cNvCxnSpPr>
            <a:cxnSpLocks/>
          </p:cNvCxnSpPr>
          <p:nvPr/>
        </p:nvCxnSpPr>
        <p:spPr>
          <a:xfrm rot="2370004" flipH="1">
            <a:off x="2647727" y="4046034"/>
            <a:ext cx="4333875" cy="1495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F7D86E-222D-4E13-9746-9850F1A15E54}"/>
              </a:ext>
            </a:extLst>
          </p:cNvPr>
          <p:cNvSpPr txBox="1"/>
          <p:nvPr/>
        </p:nvSpPr>
        <p:spPr>
          <a:xfrm rot="1241930">
            <a:off x="3861177" y="4450510"/>
            <a:ext cx="179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403 </a:t>
            </a:r>
            <a:r>
              <a:rPr lang="es-AR" dirty="0" err="1">
                <a:solidFill>
                  <a:srgbClr val="FF0000"/>
                </a:solidFill>
              </a:rPr>
              <a:t>Forbidden</a:t>
            </a:r>
            <a:r>
              <a:rPr lang="es-A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90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1DDA4B-714E-4EB5-A78B-61765E8FEED8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84BAFC3-DAF4-49CA-9A01-E5C62B7B89BA}"/>
              </a:ext>
            </a:extLst>
          </p:cNvPr>
          <p:cNvSpPr txBox="1"/>
          <p:nvPr/>
        </p:nvSpPr>
        <p:spPr>
          <a:xfrm rot="1217229">
            <a:off x="3402492" y="4047517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=103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5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3925EE0-5933-42F2-9486-105354B59C29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EE8D248-15AB-4002-B3D0-F0C175DFFB19}"/>
              </a:ext>
            </a:extLst>
          </p:cNvPr>
          <p:cNvSpPr txBox="1"/>
          <p:nvPr/>
        </p:nvSpPr>
        <p:spPr>
          <a:xfrm rot="20435781">
            <a:off x="3434355" y="1755174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=101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E36E80F-CD52-4F20-BF42-25A9B1B1DD15}"/>
              </a:ext>
            </a:extLst>
          </p:cNvPr>
          <p:cNvCxnSpPr>
            <a:cxnSpLocks/>
          </p:cNvCxnSpPr>
          <p:nvPr/>
        </p:nvCxnSpPr>
        <p:spPr>
          <a:xfrm flipH="1">
            <a:off x="2743200" y="1762125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FEBBC1-B620-4523-952D-24DFAF7B647E}"/>
              </a:ext>
            </a:extLst>
          </p:cNvPr>
          <p:cNvSpPr txBox="1"/>
          <p:nvPr/>
        </p:nvSpPr>
        <p:spPr>
          <a:xfrm rot="20471926">
            <a:off x="4371181" y="2197655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1DDA4B-714E-4EB5-A78B-61765E8FEED8}"/>
              </a:ext>
            </a:extLst>
          </p:cNvPr>
          <p:cNvCxnSpPr>
            <a:cxnSpLocks/>
          </p:cNvCxnSpPr>
          <p:nvPr/>
        </p:nvCxnSpPr>
        <p:spPr>
          <a:xfrm rot="2381448" flipV="1">
            <a:off x="2635137" y="3606793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84BAFC3-DAF4-49CA-9A01-E5C62B7B89BA}"/>
              </a:ext>
            </a:extLst>
          </p:cNvPr>
          <p:cNvSpPr txBox="1"/>
          <p:nvPr/>
        </p:nvSpPr>
        <p:spPr>
          <a:xfrm rot="1217229">
            <a:off x="3402492" y="4047517"/>
            <a:ext cx="28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GET /</a:t>
            </a:r>
            <a:r>
              <a:rPr lang="en-US" dirty="0" err="1">
                <a:solidFill>
                  <a:schemeClr val="accent1"/>
                </a:solidFill>
              </a:rPr>
              <a:t>documentos?id</a:t>
            </a:r>
            <a:r>
              <a:rPr lang="en-US" dirty="0">
                <a:solidFill>
                  <a:schemeClr val="accent1"/>
                </a:solidFill>
              </a:rPr>
              <a:t>=103</a:t>
            </a:r>
            <a:endParaRPr lang="es-AR" dirty="0">
              <a:solidFill>
                <a:schemeClr val="accent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B8EC3-D92C-45FE-B1C2-3358A4EAB104}"/>
              </a:ext>
            </a:extLst>
          </p:cNvPr>
          <p:cNvCxnSpPr>
            <a:cxnSpLocks/>
          </p:cNvCxnSpPr>
          <p:nvPr/>
        </p:nvCxnSpPr>
        <p:spPr>
          <a:xfrm rot="2402919" flipH="1">
            <a:off x="2548261" y="4028973"/>
            <a:ext cx="4333875" cy="149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B6C808-72BE-4DC8-98F5-8C08C6860B38}"/>
              </a:ext>
            </a:extLst>
          </p:cNvPr>
          <p:cNvSpPr txBox="1"/>
          <p:nvPr/>
        </p:nvSpPr>
        <p:spPr>
          <a:xfrm rot="1274845">
            <a:off x="4204817" y="4443588"/>
            <a:ext cx="9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8977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D963F-EFC1-44DC-8A98-017F55211E46}"/>
              </a:ext>
            </a:extLst>
          </p:cNvPr>
          <p:cNvSpPr/>
          <p:nvPr/>
        </p:nvSpPr>
        <p:spPr>
          <a:xfrm>
            <a:off x="3724712" y="888390"/>
            <a:ext cx="3279338" cy="4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501F64A-F4EB-46E9-B2E9-038FFE90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70"/>
            <a:ext cx="12192000" cy="613185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D50A717-2316-4699-90BC-6C46BDCB55B1}"/>
              </a:ext>
            </a:extLst>
          </p:cNvPr>
          <p:cNvCxnSpPr/>
          <p:nvPr/>
        </p:nvCxnSpPr>
        <p:spPr>
          <a:xfrm flipV="1">
            <a:off x="2667000" y="1314450"/>
            <a:ext cx="43370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3C734B8-879E-4B0A-A6E3-2A32CCB62F70}"/>
              </a:ext>
            </a:extLst>
          </p:cNvPr>
          <p:cNvSpPr txBox="1"/>
          <p:nvPr/>
        </p:nvSpPr>
        <p:spPr>
          <a:xfrm rot="20435781">
            <a:off x="3504703" y="1624397"/>
            <a:ext cx="2968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POST /</a:t>
            </a:r>
            <a:r>
              <a:rPr lang="en-US" dirty="0" err="1">
                <a:solidFill>
                  <a:schemeClr val="accent1"/>
                </a:solidFill>
              </a:rPr>
              <a:t>documentos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editar</a:t>
            </a:r>
            <a:endParaRPr lang="en-US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{</a:t>
            </a:r>
          </a:p>
          <a:p>
            <a:r>
              <a:rPr lang="pt-BR" dirty="0">
                <a:solidFill>
                  <a:schemeClr val="accent1"/>
                </a:solidFill>
              </a:rPr>
              <a:t>    "idDocumento":101,</a:t>
            </a:r>
          </a:p>
          <a:p>
            <a:r>
              <a:rPr lang="pt-BR" dirty="0">
                <a:solidFill>
                  <a:schemeClr val="accent1"/>
                </a:solidFill>
              </a:rPr>
              <a:t>    "titulo":"</a:t>
            </a:r>
            <a:r>
              <a:rPr lang="pt-BR" dirty="0" err="1">
                <a:solidFill>
                  <a:schemeClr val="accent1"/>
                </a:solidFill>
              </a:rPr>
              <a:t>test</a:t>
            </a:r>
            <a:r>
              <a:rPr lang="pt-BR" dirty="0">
                <a:solidFill>
                  <a:schemeClr val="accent1"/>
                </a:solidFill>
              </a:rPr>
              <a:t>",</a:t>
            </a:r>
          </a:p>
          <a:p>
            <a:r>
              <a:rPr lang="pt-BR" dirty="0">
                <a:solidFill>
                  <a:schemeClr val="accent1"/>
                </a:solidFill>
              </a:rPr>
              <a:t>    "</a:t>
            </a:r>
            <a:r>
              <a:rPr lang="pt-BR" dirty="0" err="1">
                <a:solidFill>
                  <a:schemeClr val="accent1"/>
                </a:solidFill>
              </a:rPr>
              <a:t>contenido</a:t>
            </a:r>
            <a:r>
              <a:rPr lang="pt-BR" dirty="0">
                <a:solidFill>
                  <a:schemeClr val="accent1"/>
                </a:solidFill>
              </a:rPr>
              <a:t>":"</a:t>
            </a:r>
            <a:r>
              <a:rPr lang="pt-BR" dirty="0" err="1">
                <a:solidFill>
                  <a:schemeClr val="accent1"/>
                </a:solidFill>
              </a:rPr>
              <a:t>lorem</a:t>
            </a:r>
            <a:r>
              <a:rPr lang="pt-BR" dirty="0">
                <a:solidFill>
                  <a:schemeClr val="accent1"/>
                </a:solidFill>
              </a:rPr>
              <a:t> ipsum"</a:t>
            </a:r>
          </a:p>
          <a:p>
            <a:r>
              <a:rPr lang="pt-BR" dirty="0">
                <a:solidFill>
                  <a:schemeClr val="accent1"/>
                </a:solidFill>
              </a:rPr>
              <a:t>}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4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216</Words>
  <Application>Microsoft Office PowerPoint</Application>
  <PresentationFormat>Panorámica</PresentationFormat>
  <Paragraphs>57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Michel Karim Hick</dc:creator>
  <cp:lastModifiedBy>Lucas Michel Karim Hick</cp:lastModifiedBy>
  <cp:revision>11</cp:revision>
  <dcterms:created xsi:type="dcterms:W3CDTF">2021-05-17T14:59:41Z</dcterms:created>
  <dcterms:modified xsi:type="dcterms:W3CDTF">2021-05-17T22:28:48Z</dcterms:modified>
</cp:coreProperties>
</file>