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69" r:id="rId4"/>
    <p:sldId id="270" r:id="rId5"/>
    <p:sldId id="257" r:id="rId6"/>
    <p:sldId id="258" r:id="rId7"/>
    <p:sldId id="274" r:id="rId8"/>
    <p:sldId id="265" r:id="rId9"/>
    <p:sldId id="264" r:id="rId10"/>
    <p:sldId id="263" r:id="rId11"/>
    <p:sldId id="271" r:id="rId12"/>
    <p:sldId id="272" r:id="rId13"/>
    <p:sldId id="266" r:id="rId14"/>
    <p:sldId id="267" r:id="rId15"/>
    <p:sldId id="273"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4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82" autoAdjust="0"/>
  </p:normalViewPr>
  <p:slideViewPr>
    <p:cSldViewPr snapToGrid="0">
      <p:cViewPr varScale="1">
        <p:scale>
          <a:sx n="75" d="100"/>
          <a:sy n="75" d="100"/>
        </p:scale>
        <p:origin x="11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197352-4A35-4202-9761-251790C24E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73A40B-0852-44D7-90FC-093BA41C1F5B}">
      <dgm:prSet/>
      <dgm:spPr>
        <a:solidFill>
          <a:schemeClr val="accent2"/>
        </a:solidFill>
      </dgm:spPr>
      <dgm:t>
        <a:bodyPr/>
        <a:lstStyle/>
        <a:p>
          <a:r>
            <a:rPr lang="es-ES" dirty="0"/>
            <a:t>Según la OWASP: "La inyección de comandos es un ataque cuyo objetivo es la ejecución de comandos arbitrarios en el sistema operativo host a través de una aplicación vulnerable".</a:t>
          </a:r>
          <a:endParaRPr lang="en-US" dirty="0"/>
        </a:p>
      </dgm:t>
    </dgm:pt>
    <dgm:pt modelId="{D64F79FB-05A6-41F9-A135-5AB62C50A28F}" type="parTrans" cxnId="{B2C9D247-6A43-42ED-AADC-F513F577861F}">
      <dgm:prSet/>
      <dgm:spPr/>
      <dgm:t>
        <a:bodyPr/>
        <a:lstStyle/>
        <a:p>
          <a:endParaRPr lang="en-US"/>
        </a:p>
      </dgm:t>
    </dgm:pt>
    <dgm:pt modelId="{B885630E-DBA2-4F47-882F-9F2876B6FA05}" type="sibTrans" cxnId="{B2C9D247-6A43-42ED-AADC-F513F577861F}">
      <dgm:prSet/>
      <dgm:spPr/>
      <dgm:t>
        <a:bodyPr/>
        <a:lstStyle/>
        <a:p>
          <a:endParaRPr lang="en-US"/>
        </a:p>
      </dgm:t>
    </dgm:pt>
    <dgm:pt modelId="{EB46AFDC-F021-41B5-8024-ACC5FDB65DBA}">
      <dgm:prSet/>
      <dgm:spPr/>
      <dgm:t>
        <a:bodyPr/>
        <a:lstStyle/>
        <a:p>
          <a:r>
            <a:rPr lang="es-ES"/>
            <a:t>También se conoce como </a:t>
          </a:r>
          <a:r>
            <a:rPr lang="en-US"/>
            <a:t>“shell injection”, “shell command injection”, “OS injection”, “OS command injection”, </a:t>
          </a:r>
          <a:r>
            <a:rPr lang="es-ES"/>
            <a:t>etc.</a:t>
          </a:r>
          <a:endParaRPr lang="en-US"/>
        </a:p>
      </dgm:t>
    </dgm:pt>
    <dgm:pt modelId="{C8496703-6FE7-4441-BE73-37BB23F1DEAF}" type="parTrans" cxnId="{4FF9B42D-9B74-4E8D-AA58-41A79ACC020F}">
      <dgm:prSet/>
      <dgm:spPr/>
      <dgm:t>
        <a:bodyPr/>
        <a:lstStyle/>
        <a:p>
          <a:endParaRPr lang="en-US"/>
        </a:p>
      </dgm:t>
    </dgm:pt>
    <dgm:pt modelId="{F7C3ADEF-5313-4F73-9168-3C0667BEF4FC}" type="sibTrans" cxnId="{4FF9B42D-9B74-4E8D-AA58-41A79ACC020F}">
      <dgm:prSet/>
      <dgm:spPr/>
      <dgm:t>
        <a:bodyPr/>
        <a:lstStyle/>
        <a:p>
          <a:endParaRPr lang="en-US"/>
        </a:p>
      </dgm:t>
    </dgm:pt>
    <dgm:pt modelId="{895A1917-DFA5-425D-8BB8-B4469C3A659F}">
      <dgm:prSet/>
      <dgm:spPr/>
      <dgm:t>
        <a:bodyPr/>
        <a:lstStyle/>
        <a:p>
          <a:r>
            <a:rPr lang="es-ES"/>
            <a:t>Este ataque es posible cuando una aplicación pasa de manera insegura datos suministrados por un usuario (es decir, formularios, cookies, encabezados HTTP, etc.) a un </a:t>
          </a:r>
          <a:r>
            <a:rPr lang="es-AR"/>
            <a:t>system shell</a:t>
          </a:r>
          <a:r>
            <a:rPr lang="es-ES"/>
            <a:t>.</a:t>
          </a:r>
          <a:endParaRPr lang="en-US"/>
        </a:p>
      </dgm:t>
    </dgm:pt>
    <dgm:pt modelId="{34C775C3-69ED-4B1D-A5C2-755890F3C043}" type="parTrans" cxnId="{5FFE8D5F-4668-4183-8F7E-EEE64F6EBB94}">
      <dgm:prSet/>
      <dgm:spPr/>
      <dgm:t>
        <a:bodyPr/>
        <a:lstStyle/>
        <a:p>
          <a:endParaRPr lang="en-US"/>
        </a:p>
      </dgm:t>
    </dgm:pt>
    <dgm:pt modelId="{92E65645-411D-4935-A142-FBC80779A3CA}" type="sibTrans" cxnId="{5FFE8D5F-4668-4183-8F7E-EEE64F6EBB94}">
      <dgm:prSet/>
      <dgm:spPr/>
      <dgm:t>
        <a:bodyPr/>
        <a:lstStyle/>
        <a:p>
          <a:endParaRPr lang="en-US"/>
        </a:p>
      </dgm:t>
    </dgm:pt>
    <dgm:pt modelId="{3A887991-67CE-4AE5-8D7E-9038419043EC}">
      <dgm:prSet/>
      <dgm:spPr/>
      <dgm:t>
        <a:bodyPr/>
        <a:lstStyle/>
        <a:p>
          <a:r>
            <a:rPr lang="es-ES"/>
            <a:t>Los comandos del sistema operativo proporcionados por el atacante generalmente se ejecutan con los mismos privilegios de la aplicación vulnerable.</a:t>
          </a:r>
          <a:endParaRPr lang="en-US"/>
        </a:p>
      </dgm:t>
    </dgm:pt>
    <dgm:pt modelId="{DA2E9DB3-8AE1-4736-8446-B20C8A8B92CF}" type="parTrans" cxnId="{EEA219F7-497F-4FC9-B679-AC227B42754B}">
      <dgm:prSet/>
      <dgm:spPr/>
      <dgm:t>
        <a:bodyPr/>
        <a:lstStyle/>
        <a:p>
          <a:endParaRPr lang="en-US"/>
        </a:p>
      </dgm:t>
    </dgm:pt>
    <dgm:pt modelId="{A4058B1F-7163-4307-AD70-72699BE5B92F}" type="sibTrans" cxnId="{EEA219F7-497F-4FC9-B679-AC227B42754B}">
      <dgm:prSet/>
      <dgm:spPr/>
      <dgm:t>
        <a:bodyPr/>
        <a:lstStyle/>
        <a:p>
          <a:endParaRPr lang="en-US"/>
        </a:p>
      </dgm:t>
    </dgm:pt>
    <dgm:pt modelId="{4F180C77-6119-49D1-A5F2-B45D2945C24B}" type="pres">
      <dgm:prSet presAssocID="{08197352-4A35-4202-9761-251790C24E28}" presName="linear" presStyleCnt="0">
        <dgm:presLayoutVars>
          <dgm:animLvl val="lvl"/>
          <dgm:resizeHandles val="exact"/>
        </dgm:presLayoutVars>
      </dgm:prSet>
      <dgm:spPr/>
    </dgm:pt>
    <dgm:pt modelId="{9E3F134F-07E1-45B1-B2CA-3C38063A30A8}" type="pres">
      <dgm:prSet presAssocID="{0B73A40B-0852-44D7-90FC-093BA41C1F5B}" presName="parentText" presStyleLbl="node1" presStyleIdx="0" presStyleCnt="1">
        <dgm:presLayoutVars>
          <dgm:chMax val="0"/>
          <dgm:bulletEnabled val="1"/>
        </dgm:presLayoutVars>
      </dgm:prSet>
      <dgm:spPr/>
    </dgm:pt>
    <dgm:pt modelId="{4A31F48D-3696-4EE9-8832-E99D67D7FB2A}" type="pres">
      <dgm:prSet presAssocID="{0B73A40B-0852-44D7-90FC-093BA41C1F5B}" presName="childText" presStyleLbl="revTx" presStyleIdx="0" presStyleCnt="1">
        <dgm:presLayoutVars>
          <dgm:bulletEnabled val="1"/>
        </dgm:presLayoutVars>
      </dgm:prSet>
      <dgm:spPr/>
    </dgm:pt>
  </dgm:ptLst>
  <dgm:cxnLst>
    <dgm:cxn modelId="{4FF9B42D-9B74-4E8D-AA58-41A79ACC020F}" srcId="{0B73A40B-0852-44D7-90FC-093BA41C1F5B}" destId="{EB46AFDC-F021-41B5-8024-ACC5FDB65DBA}" srcOrd="0" destOrd="0" parTransId="{C8496703-6FE7-4441-BE73-37BB23F1DEAF}" sibTransId="{F7C3ADEF-5313-4F73-9168-3C0667BEF4FC}"/>
    <dgm:cxn modelId="{5FFE8D5F-4668-4183-8F7E-EEE64F6EBB94}" srcId="{0B73A40B-0852-44D7-90FC-093BA41C1F5B}" destId="{895A1917-DFA5-425D-8BB8-B4469C3A659F}" srcOrd="1" destOrd="0" parTransId="{34C775C3-69ED-4B1D-A5C2-755890F3C043}" sibTransId="{92E65645-411D-4935-A142-FBC80779A3CA}"/>
    <dgm:cxn modelId="{DEDD3860-2E04-4241-A93E-825DE2DB9581}" type="presOf" srcId="{0B73A40B-0852-44D7-90FC-093BA41C1F5B}" destId="{9E3F134F-07E1-45B1-B2CA-3C38063A30A8}" srcOrd="0" destOrd="0" presId="urn:microsoft.com/office/officeart/2005/8/layout/vList2"/>
    <dgm:cxn modelId="{B2C9D247-6A43-42ED-AADC-F513F577861F}" srcId="{08197352-4A35-4202-9761-251790C24E28}" destId="{0B73A40B-0852-44D7-90FC-093BA41C1F5B}" srcOrd="0" destOrd="0" parTransId="{D64F79FB-05A6-41F9-A135-5AB62C50A28F}" sibTransId="{B885630E-DBA2-4F47-882F-9F2876B6FA05}"/>
    <dgm:cxn modelId="{37964E6D-6236-4B77-BA27-DDA96E6E51C5}" type="presOf" srcId="{895A1917-DFA5-425D-8BB8-B4469C3A659F}" destId="{4A31F48D-3696-4EE9-8832-E99D67D7FB2A}" srcOrd="0" destOrd="1" presId="urn:microsoft.com/office/officeart/2005/8/layout/vList2"/>
    <dgm:cxn modelId="{B3C43F84-8141-45C1-BCAC-901EE1351B6B}" type="presOf" srcId="{3A887991-67CE-4AE5-8D7E-9038419043EC}" destId="{4A31F48D-3696-4EE9-8832-E99D67D7FB2A}" srcOrd="0" destOrd="2" presId="urn:microsoft.com/office/officeart/2005/8/layout/vList2"/>
    <dgm:cxn modelId="{6E0BDF8C-081D-425C-AAD6-2CD4A1C65E03}" type="presOf" srcId="{08197352-4A35-4202-9761-251790C24E28}" destId="{4F180C77-6119-49D1-A5F2-B45D2945C24B}" srcOrd="0" destOrd="0" presId="urn:microsoft.com/office/officeart/2005/8/layout/vList2"/>
    <dgm:cxn modelId="{51D8D1E0-8781-4911-8B02-4DA2FF534CB3}" type="presOf" srcId="{EB46AFDC-F021-41B5-8024-ACC5FDB65DBA}" destId="{4A31F48D-3696-4EE9-8832-E99D67D7FB2A}" srcOrd="0" destOrd="0" presId="urn:microsoft.com/office/officeart/2005/8/layout/vList2"/>
    <dgm:cxn modelId="{EEA219F7-497F-4FC9-B679-AC227B42754B}" srcId="{0B73A40B-0852-44D7-90FC-093BA41C1F5B}" destId="{3A887991-67CE-4AE5-8D7E-9038419043EC}" srcOrd="2" destOrd="0" parTransId="{DA2E9DB3-8AE1-4736-8446-B20C8A8B92CF}" sibTransId="{A4058B1F-7163-4307-AD70-72699BE5B92F}"/>
    <dgm:cxn modelId="{31B0774B-0091-46EF-9D82-DF4598BE006E}" type="presParOf" srcId="{4F180C77-6119-49D1-A5F2-B45D2945C24B}" destId="{9E3F134F-07E1-45B1-B2CA-3C38063A30A8}" srcOrd="0" destOrd="0" presId="urn:microsoft.com/office/officeart/2005/8/layout/vList2"/>
    <dgm:cxn modelId="{423D9C26-50BC-448A-A5A3-F56F1A6F4EE2}" type="presParOf" srcId="{4F180C77-6119-49D1-A5F2-B45D2945C24B}" destId="{4A31F48D-3696-4EE9-8832-E99D67D7FB2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14C98F-5B34-4A12-869A-FA8B6A609AE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E684972-3DE9-450E-9D32-3FA19A6BEAB9}">
      <dgm:prSet custT="1"/>
      <dgm:spPr/>
      <dgm:t>
        <a:bodyPr/>
        <a:lstStyle/>
        <a:p>
          <a:r>
            <a:rPr lang="en-US" sz="4500" dirty="0"/>
            <a:t>Ping </a:t>
          </a:r>
        </a:p>
        <a:p>
          <a:r>
            <a:rPr lang="es-AR" sz="2800" dirty="0">
              <a:latin typeface="Consolas" panose="020B0609020204030204" pitchFamily="49" charset="0"/>
            </a:rPr>
            <a:t>; ping -c 10</a:t>
          </a:r>
          <a:endParaRPr lang="en-US" sz="2800" dirty="0">
            <a:latin typeface="Consolas" panose="020B0609020204030204" pitchFamily="49" charset="0"/>
          </a:endParaRPr>
        </a:p>
      </dgm:t>
    </dgm:pt>
    <dgm:pt modelId="{68E4A714-8E8B-4371-A9C8-CC70729DFACE}" type="parTrans" cxnId="{F817378C-3680-4F38-8B70-A8F3D77E4B9D}">
      <dgm:prSet/>
      <dgm:spPr/>
      <dgm:t>
        <a:bodyPr/>
        <a:lstStyle/>
        <a:p>
          <a:endParaRPr lang="en-US"/>
        </a:p>
      </dgm:t>
    </dgm:pt>
    <dgm:pt modelId="{2321903C-8032-48F5-9A54-E2C47F19F91E}" type="sibTrans" cxnId="{F817378C-3680-4F38-8B70-A8F3D77E4B9D}">
      <dgm:prSet/>
      <dgm:spPr/>
      <dgm:t>
        <a:bodyPr/>
        <a:lstStyle/>
        <a:p>
          <a:endParaRPr lang="en-US"/>
        </a:p>
      </dgm:t>
    </dgm:pt>
    <dgm:pt modelId="{E1FE8269-9593-40AB-80E9-78CE3ACDF7EF}">
      <dgm:prSet custT="1"/>
      <dgm:spPr/>
      <dgm:t>
        <a:bodyPr/>
        <a:lstStyle/>
        <a:p>
          <a:r>
            <a:rPr lang="es-AR" sz="4500" kern="1200" dirty="0" err="1"/>
            <a:t>Redirection</a:t>
          </a:r>
          <a:r>
            <a:rPr lang="es-AR" sz="4500" kern="1200" dirty="0"/>
            <a:t> </a:t>
          </a:r>
          <a:r>
            <a:rPr lang="es-AR" sz="4500" kern="1200" dirty="0" err="1"/>
            <a:t>of</a:t>
          </a:r>
          <a:r>
            <a:rPr lang="es-AR" sz="4500" kern="1200" dirty="0"/>
            <a:t> Output</a:t>
          </a:r>
        </a:p>
      </dgm:t>
    </dgm:pt>
    <dgm:pt modelId="{6EC89215-2AD9-46FA-BD0A-9496AD40887F}" type="parTrans" cxnId="{03D268D6-396B-488C-B363-F3C008FEC66C}">
      <dgm:prSet/>
      <dgm:spPr/>
      <dgm:t>
        <a:bodyPr/>
        <a:lstStyle/>
        <a:p>
          <a:endParaRPr lang="en-US"/>
        </a:p>
      </dgm:t>
    </dgm:pt>
    <dgm:pt modelId="{32015C29-6F57-43D7-B611-5D8D0C0DDD60}" type="sibTrans" cxnId="{03D268D6-396B-488C-B363-F3C008FEC66C}">
      <dgm:prSet/>
      <dgm:spPr/>
      <dgm:t>
        <a:bodyPr/>
        <a:lstStyle/>
        <a:p>
          <a:endParaRPr lang="en-US"/>
        </a:p>
      </dgm:t>
    </dgm:pt>
    <dgm:pt modelId="{B658973D-3105-4261-A075-A3B370C91587}">
      <dgm:prSet custT="1"/>
      <dgm:spPr/>
      <dgm:t>
        <a:bodyPr/>
        <a:lstStyle/>
        <a:p>
          <a:r>
            <a:rPr lang="en-US" sz="4500" kern="1200" dirty="0"/>
            <a:t>Bypassing with </a:t>
          </a:r>
          <a:r>
            <a:rPr lang="en-US" sz="4500" kern="1200" dirty="0" err="1"/>
            <a:t>Netcat</a:t>
          </a:r>
          <a:endParaRPr lang="en-US" sz="4500" kern="1200" dirty="0"/>
        </a:p>
      </dgm:t>
    </dgm:pt>
    <dgm:pt modelId="{53BBBE59-1A2A-49FF-AC04-20E5C517E0EF}" type="parTrans" cxnId="{B49723DB-13A2-490E-B537-0369BAA51B60}">
      <dgm:prSet/>
      <dgm:spPr/>
      <dgm:t>
        <a:bodyPr/>
        <a:lstStyle/>
        <a:p>
          <a:endParaRPr lang="en-US"/>
        </a:p>
      </dgm:t>
    </dgm:pt>
    <dgm:pt modelId="{E41D2B86-4208-4B50-9165-DF68D4FCF741}" type="sibTrans" cxnId="{B49723DB-13A2-490E-B537-0369BAA51B60}">
      <dgm:prSet/>
      <dgm:spPr/>
      <dgm:t>
        <a:bodyPr/>
        <a:lstStyle/>
        <a:p>
          <a:endParaRPr lang="en-US"/>
        </a:p>
      </dgm:t>
    </dgm:pt>
    <dgm:pt modelId="{859031A5-5DA4-4A3E-BAC8-93A9BA29758E}" type="pres">
      <dgm:prSet presAssocID="{4514C98F-5B34-4A12-869A-FA8B6A609AE0}" presName="vert0" presStyleCnt="0">
        <dgm:presLayoutVars>
          <dgm:dir/>
          <dgm:animOne val="branch"/>
          <dgm:animLvl val="lvl"/>
        </dgm:presLayoutVars>
      </dgm:prSet>
      <dgm:spPr/>
    </dgm:pt>
    <dgm:pt modelId="{571E2859-FF37-40A1-BCF7-A8EC180CCE56}" type="pres">
      <dgm:prSet presAssocID="{8E684972-3DE9-450E-9D32-3FA19A6BEAB9}" presName="thickLine" presStyleLbl="alignNode1" presStyleIdx="0" presStyleCnt="3"/>
      <dgm:spPr/>
    </dgm:pt>
    <dgm:pt modelId="{8713C08C-8E71-4142-B21D-903D90651E0D}" type="pres">
      <dgm:prSet presAssocID="{8E684972-3DE9-450E-9D32-3FA19A6BEAB9}" presName="horz1" presStyleCnt="0"/>
      <dgm:spPr/>
    </dgm:pt>
    <dgm:pt modelId="{B6F7C964-C9FA-45D1-8BC5-A561723038D7}" type="pres">
      <dgm:prSet presAssocID="{8E684972-3DE9-450E-9D32-3FA19A6BEAB9}" presName="tx1" presStyleLbl="revTx" presStyleIdx="0" presStyleCnt="3"/>
      <dgm:spPr/>
    </dgm:pt>
    <dgm:pt modelId="{F22C1408-AAFA-4ED6-9DD8-32789B6026AF}" type="pres">
      <dgm:prSet presAssocID="{8E684972-3DE9-450E-9D32-3FA19A6BEAB9}" presName="vert1" presStyleCnt="0"/>
      <dgm:spPr/>
    </dgm:pt>
    <dgm:pt modelId="{76A2E2CD-19FB-4E94-90EA-D1B1986E0F33}" type="pres">
      <dgm:prSet presAssocID="{E1FE8269-9593-40AB-80E9-78CE3ACDF7EF}" presName="thickLine" presStyleLbl="alignNode1" presStyleIdx="1" presStyleCnt="3"/>
      <dgm:spPr/>
    </dgm:pt>
    <dgm:pt modelId="{56EE051F-7133-45A4-86D1-BC71C71908DC}" type="pres">
      <dgm:prSet presAssocID="{E1FE8269-9593-40AB-80E9-78CE3ACDF7EF}" presName="horz1" presStyleCnt="0"/>
      <dgm:spPr/>
    </dgm:pt>
    <dgm:pt modelId="{0DB36481-11EF-497A-9BAE-1C860153AB9C}" type="pres">
      <dgm:prSet presAssocID="{E1FE8269-9593-40AB-80E9-78CE3ACDF7EF}" presName="tx1" presStyleLbl="revTx" presStyleIdx="1" presStyleCnt="3"/>
      <dgm:spPr/>
    </dgm:pt>
    <dgm:pt modelId="{95A6FDCF-3079-4CBC-A52C-CF084465B030}" type="pres">
      <dgm:prSet presAssocID="{E1FE8269-9593-40AB-80E9-78CE3ACDF7EF}" presName="vert1" presStyleCnt="0"/>
      <dgm:spPr/>
    </dgm:pt>
    <dgm:pt modelId="{5A12CCF7-C1ED-43A5-AE3C-336F3CE66010}" type="pres">
      <dgm:prSet presAssocID="{B658973D-3105-4261-A075-A3B370C91587}" presName="thickLine" presStyleLbl="alignNode1" presStyleIdx="2" presStyleCnt="3"/>
      <dgm:spPr/>
    </dgm:pt>
    <dgm:pt modelId="{692A2922-AEDA-4003-B13A-97472E6E4752}" type="pres">
      <dgm:prSet presAssocID="{B658973D-3105-4261-A075-A3B370C91587}" presName="horz1" presStyleCnt="0"/>
      <dgm:spPr/>
    </dgm:pt>
    <dgm:pt modelId="{F89695F3-FF67-414B-9B72-AAD3D500D3E8}" type="pres">
      <dgm:prSet presAssocID="{B658973D-3105-4261-A075-A3B370C91587}" presName="tx1" presStyleLbl="revTx" presStyleIdx="2" presStyleCnt="3"/>
      <dgm:spPr/>
    </dgm:pt>
    <dgm:pt modelId="{E958B758-5C24-41B2-8563-C1A0F238CBBF}" type="pres">
      <dgm:prSet presAssocID="{B658973D-3105-4261-A075-A3B370C91587}" presName="vert1" presStyleCnt="0"/>
      <dgm:spPr/>
    </dgm:pt>
  </dgm:ptLst>
  <dgm:cxnLst>
    <dgm:cxn modelId="{DB43D55E-A348-4909-914E-9835485C55AD}" type="presOf" srcId="{8E684972-3DE9-450E-9D32-3FA19A6BEAB9}" destId="{B6F7C964-C9FA-45D1-8BC5-A561723038D7}" srcOrd="0" destOrd="0" presId="urn:microsoft.com/office/officeart/2008/layout/LinedList"/>
    <dgm:cxn modelId="{07DD3E51-1363-4CFC-98A1-DDF358A3C0B3}" type="presOf" srcId="{E1FE8269-9593-40AB-80E9-78CE3ACDF7EF}" destId="{0DB36481-11EF-497A-9BAE-1C860153AB9C}" srcOrd="0" destOrd="0" presId="urn:microsoft.com/office/officeart/2008/layout/LinedList"/>
    <dgm:cxn modelId="{F817378C-3680-4F38-8B70-A8F3D77E4B9D}" srcId="{4514C98F-5B34-4A12-869A-FA8B6A609AE0}" destId="{8E684972-3DE9-450E-9D32-3FA19A6BEAB9}" srcOrd="0" destOrd="0" parTransId="{68E4A714-8E8B-4371-A9C8-CC70729DFACE}" sibTransId="{2321903C-8032-48F5-9A54-E2C47F19F91E}"/>
    <dgm:cxn modelId="{174DD99B-1D59-4DEE-80AE-C77DCCF7EA1E}" type="presOf" srcId="{4514C98F-5B34-4A12-869A-FA8B6A609AE0}" destId="{859031A5-5DA4-4A3E-BAC8-93A9BA29758E}" srcOrd="0" destOrd="0" presId="urn:microsoft.com/office/officeart/2008/layout/LinedList"/>
    <dgm:cxn modelId="{FCC809D1-A5F0-4B2E-B453-9779A6F1CA7B}" type="presOf" srcId="{B658973D-3105-4261-A075-A3B370C91587}" destId="{F89695F3-FF67-414B-9B72-AAD3D500D3E8}" srcOrd="0" destOrd="0" presId="urn:microsoft.com/office/officeart/2008/layout/LinedList"/>
    <dgm:cxn modelId="{03D268D6-396B-488C-B363-F3C008FEC66C}" srcId="{4514C98F-5B34-4A12-869A-FA8B6A609AE0}" destId="{E1FE8269-9593-40AB-80E9-78CE3ACDF7EF}" srcOrd="1" destOrd="0" parTransId="{6EC89215-2AD9-46FA-BD0A-9496AD40887F}" sibTransId="{32015C29-6F57-43D7-B611-5D8D0C0DDD60}"/>
    <dgm:cxn modelId="{B49723DB-13A2-490E-B537-0369BAA51B60}" srcId="{4514C98F-5B34-4A12-869A-FA8B6A609AE0}" destId="{B658973D-3105-4261-A075-A3B370C91587}" srcOrd="2" destOrd="0" parTransId="{53BBBE59-1A2A-49FF-AC04-20E5C517E0EF}" sibTransId="{E41D2B86-4208-4B50-9165-DF68D4FCF741}"/>
    <dgm:cxn modelId="{C881979D-659D-4792-960F-BD46905E8D9E}" type="presParOf" srcId="{859031A5-5DA4-4A3E-BAC8-93A9BA29758E}" destId="{571E2859-FF37-40A1-BCF7-A8EC180CCE56}" srcOrd="0" destOrd="0" presId="urn:microsoft.com/office/officeart/2008/layout/LinedList"/>
    <dgm:cxn modelId="{B5405B61-80F6-42D1-A417-B24432A74300}" type="presParOf" srcId="{859031A5-5DA4-4A3E-BAC8-93A9BA29758E}" destId="{8713C08C-8E71-4142-B21D-903D90651E0D}" srcOrd="1" destOrd="0" presId="urn:microsoft.com/office/officeart/2008/layout/LinedList"/>
    <dgm:cxn modelId="{334EB977-D2B9-4E64-A04E-444E60998F7A}" type="presParOf" srcId="{8713C08C-8E71-4142-B21D-903D90651E0D}" destId="{B6F7C964-C9FA-45D1-8BC5-A561723038D7}" srcOrd="0" destOrd="0" presId="urn:microsoft.com/office/officeart/2008/layout/LinedList"/>
    <dgm:cxn modelId="{3801BC67-6331-4FBF-979B-AD08D851F94C}" type="presParOf" srcId="{8713C08C-8E71-4142-B21D-903D90651E0D}" destId="{F22C1408-AAFA-4ED6-9DD8-32789B6026AF}" srcOrd="1" destOrd="0" presId="urn:microsoft.com/office/officeart/2008/layout/LinedList"/>
    <dgm:cxn modelId="{5C8662AF-0B0C-4580-9F16-72A2D599C4B6}" type="presParOf" srcId="{859031A5-5DA4-4A3E-BAC8-93A9BA29758E}" destId="{76A2E2CD-19FB-4E94-90EA-D1B1986E0F33}" srcOrd="2" destOrd="0" presId="urn:microsoft.com/office/officeart/2008/layout/LinedList"/>
    <dgm:cxn modelId="{6C1672DD-4CA5-43C4-8832-DA3676A2685C}" type="presParOf" srcId="{859031A5-5DA4-4A3E-BAC8-93A9BA29758E}" destId="{56EE051F-7133-45A4-86D1-BC71C71908DC}" srcOrd="3" destOrd="0" presId="urn:microsoft.com/office/officeart/2008/layout/LinedList"/>
    <dgm:cxn modelId="{799C4AA6-2CF4-4D61-8795-9C70C354039C}" type="presParOf" srcId="{56EE051F-7133-45A4-86D1-BC71C71908DC}" destId="{0DB36481-11EF-497A-9BAE-1C860153AB9C}" srcOrd="0" destOrd="0" presId="urn:microsoft.com/office/officeart/2008/layout/LinedList"/>
    <dgm:cxn modelId="{900A1C22-82DA-4B23-B1FD-AAA47AFFDCC2}" type="presParOf" srcId="{56EE051F-7133-45A4-86D1-BC71C71908DC}" destId="{95A6FDCF-3079-4CBC-A52C-CF084465B030}" srcOrd="1" destOrd="0" presId="urn:microsoft.com/office/officeart/2008/layout/LinedList"/>
    <dgm:cxn modelId="{D9A33F03-71FB-462C-9C51-AD8A753FCF21}" type="presParOf" srcId="{859031A5-5DA4-4A3E-BAC8-93A9BA29758E}" destId="{5A12CCF7-C1ED-43A5-AE3C-336F3CE66010}" srcOrd="4" destOrd="0" presId="urn:microsoft.com/office/officeart/2008/layout/LinedList"/>
    <dgm:cxn modelId="{85D4EE80-7056-4E3F-BF2C-FE719D5F6CD2}" type="presParOf" srcId="{859031A5-5DA4-4A3E-BAC8-93A9BA29758E}" destId="{692A2922-AEDA-4003-B13A-97472E6E4752}" srcOrd="5" destOrd="0" presId="urn:microsoft.com/office/officeart/2008/layout/LinedList"/>
    <dgm:cxn modelId="{ACFE0AEF-74B5-4641-9303-1C154F1B9003}" type="presParOf" srcId="{692A2922-AEDA-4003-B13A-97472E6E4752}" destId="{F89695F3-FF67-414B-9B72-AAD3D500D3E8}" srcOrd="0" destOrd="0" presId="urn:microsoft.com/office/officeart/2008/layout/LinedList"/>
    <dgm:cxn modelId="{059F79F4-EC34-4C66-A117-10DFED154805}" type="presParOf" srcId="{692A2922-AEDA-4003-B13A-97472E6E4752}" destId="{E958B758-5C24-41B2-8563-C1A0F238CB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14C98F-5B34-4A12-869A-FA8B6A609AE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E684972-3DE9-450E-9D32-3FA19A6BEAB9}">
      <dgm:prSet custT="1"/>
      <dgm:spPr/>
      <dgm:t>
        <a:bodyPr/>
        <a:lstStyle/>
        <a:p>
          <a:r>
            <a:rPr lang="en-US" sz="4500" dirty="0"/>
            <a:t>Ping </a:t>
          </a:r>
        </a:p>
        <a:p>
          <a:r>
            <a:rPr lang="es-AR" sz="2800" dirty="0">
              <a:latin typeface="Consolas" panose="020B0609020204030204" pitchFamily="49" charset="0"/>
            </a:rPr>
            <a:t>; ping -c 10</a:t>
          </a:r>
          <a:endParaRPr lang="en-US" sz="2800" dirty="0">
            <a:latin typeface="Consolas" panose="020B0609020204030204" pitchFamily="49" charset="0"/>
          </a:endParaRPr>
        </a:p>
      </dgm:t>
    </dgm:pt>
    <dgm:pt modelId="{68E4A714-8E8B-4371-A9C8-CC70729DFACE}" type="parTrans" cxnId="{F817378C-3680-4F38-8B70-A8F3D77E4B9D}">
      <dgm:prSet/>
      <dgm:spPr/>
      <dgm:t>
        <a:bodyPr/>
        <a:lstStyle/>
        <a:p>
          <a:endParaRPr lang="en-US"/>
        </a:p>
      </dgm:t>
    </dgm:pt>
    <dgm:pt modelId="{2321903C-8032-48F5-9A54-E2C47F19F91E}" type="sibTrans" cxnId="{F817378C-3680-4F38-8B70-A8F3D77E4B9D}">
      <dgm:prSet/>
      <dgm:spPr/>
      <dgm:t>
        <a:bodyPr/>
        <a:lstStyle/>
        <a:p>
          <a:endParaRPr lang="en-US"/>
        </a:p>
      </dgm:t>
    </dgm:pt>
    <dgm:pt modelId="{E1FE8269-9593-40AB-80E9-78CE3ACDF7EF}">
      <dgm:prSet custT="1"/>
      <dgm:spPr/>
      <dgm:t>
        <a:bodyPr/>
        <a:lstStyle/>
        <a:p>
          <a:r>
            <a:rPr lang="es-AR" sz="4500" kern="1200" dirty="0" err="1"/>
            <a:t>Redirection</a:t>
          </a:r>
          <a:r>
            <a:rPr lang="es-AR" sz="4500" kern="1200" dirty="0"/>
            <a:t> </a:t>
          </a:r>
          <a:r>
            <a:rPr lang="es-AR" sz="4500" kern="1200" dirty="0" err="1"/>
            <a:t>of</a:t>
          </a:r>
          <a:r>
            <a:rPr lang="es-AR" sz="4500" kern="1200" dirty="0"/>
            <a:t> Output</a:t>
          </a:r>
        </a:p>
        <a:p>
          <a:r>
            <a:rPr lang="es-AR" sz="2800" kern="1200" dirty="0">
              <a:solidFill>
                <a:prstClr val="black">
                  <a:hueOff val="0"/>
                  <a:satOff val="0"/>
                  <a:lumOff val="0"/>
                  <a:alphaOff val="0"/>
                </a:prstClr>
              </a:solidFill>
              <a:latin typeface="Consolas" panose="020B0609020204030204" pitchFamily="49" charset="0"/>
              <a:ea typeface="+mn-ea"/>
              <a:cs typeface="+mn-cs"/>
            </a:rPr>
            <a:t>; </a:t>
          </a:r>
          <a:r>
            <a:rPr lang="es-AR" sz="2800" kern="1200" dirty="0" err="1">
              <a:solidFill>
                <a:prstClr val="black">
                  <a:hueOff val="0"/>
                  <a:satOff val="0"/>
                  <a:lumOff val="0"/>
                  <a:alphaOff val="0"/>
                </a:prstClr>
              </a:solidFill>
              <a:latin typeface="Consolas" panose="020B0609020204030204" pitchFamily="49" charset="0"/>
              <a:ea typeface="+mn-ea"/>
              <a:cs typeface="+mn-cs"/>
            </a:rPr>
            <a:t>whoami</a:t>
          </a:r>
          <a:r>
            <a:rPr lang="es-AR" sz="2800" kern="1200" dirty="0">
              <a:solidFill>
                <a:prstClr val="black">
                  <a:hueOff val="0"/>
                  <a:satOff val="0"/>
                  <a:lumOff val="0"/>
                  <a:alphaOff val="0"/>
                </a:prstClr>
              </a:solidFill>
              <a:latin typeface="Consolas" panose="020B0609020204030204" pitchFamily="49" charset="0"/>
              <a:ea typeface="+mn-ea"/>
              <a:cs typeface="+mn-cs"/>
            </a:rPr>
            <a:t> &gt; test.txt</a:t>
          </a:r>
          <a:endParaRPr lang="en-US" sz="2800" kern="1200" dirty="0">
            <a:solidFill>
              <a:prstClr val="black">
                <a:hueOff val="0"/>
                <a:satOff val="0"/>
                <a:lumOff val="0"/>
                <a:alphaOff val="0"/>
              </a:prstClr>
            </a:solidFill>
            <a:latin typeface="Consolas" panose="020B0609020204030204" pitchFamily="49" charset="0"/>
            <a:ea typeface="+mn-ea"/>
            <a:cs typeface="+mn-cs"/>
          </a:endParaRPr>
        </a:p>
      </dgm:t>
    </dgm:pt>
    <dgm:pt modelId="{6EC89215-2AD9-46FA-BD0A-9496AD40887F}" type="parTrans" cxnId="{03D268D6-396B-488C-B363-F3C008FEC66C}">
      <dgm:prSet/>
      <dgm:spPr/>
      <dgm:t>
        <a:bodyPr/>
        <a:lstStyle/>
        <a:p>
          <a:endParaRPr lang="en-US"/>
        </a:p>
      </dgm:t>
    </dgm:pt>
    <dgm:pt modelId="{32015C29-6F57-43D7-B611-5D8D0C0DDD60}" type="sibTrans" cxnId="{03D268D6-396B-488C-B363-F3C008FEC66C}">
      <dgm:prSet/>
      <dgm:spPr/>
      <dgm:t>
        <a:bodyPr/>
        <a:lstStyle/>
        <a:p>
          <a:endParaRPr lang="en-US"/>
        </a:p>
      </dgm:t>
    </dgm:pt>
    <dgm:pt modelId="{B658973D-3105-4261-A075-A3B370C91587}">
      <dgm:prSet custT="1"/>
      <dgm:spPr/>
      <dgm:t>
        <a:bodyPr/>
        <a:lstStyle/>
        <a:p>
          <a:r>
            <a:rPr lang="en-US" sz="4500" kern="1200" dirty="0"/>
            <a:t>Bypassing with </a:t>
          </a:r>
          <a:r>
            <a:rPr lang="en-US" sz="4500" kern="1200" dirty="0" err="1"/>
            <a:t>Netcat</a:t>
          </a:r>
          <a:endParaRPr lang="en-US" sz="4500" kern="1200" dirty="0"/>
        </a:p>
      </dgm:t>
    </dgm:pt>
    <dgm:pt modelId="{53BBBE59-1A2A-49FF-AC04-20E5C517E0EF}" type="parTrans" cxnId="{B49723DB-13A2-490E-B537-0369BAA51B60}">
      <dgm:prSet/>
      <dgm:spPr/>
      <dgm:t>
        <a:bodyPr/>
        <a:lstStyle/>
        <a:p>
          <a:endParaRPr lang="en-US"/>
        </a:p>
      </dgm:t>
    </dgm:pt>
    <dgm:pt modelId="{E41D2B86-4208-4B50-9165-DF68D4FCF741}" type="sibTrans" cxnId="{B49723DB-13A2-490E-B537-0369BAA51B60}">
      <dgm:prSet/>
      <dgm:spPr/>
      <dgm:t>
        <a:bodyPr/>
        <a:lstStyle/>
        <a:p>
          <a:endParaRPr lang="en-US"/>
        </a:p>
      </dgm:t>
    </dgm:pt>
    <dgm:pt modelId="{859031A5-5DA4-4A3E-BAC8-93A9BA29758E}" type="pres">
      <dgm:prSet presAssocID="{4514C98F-5B34-4A12-869A-FA8B6A609AE0}" presName="vert0" presStyleCnt="0">
        <dgm:presLayoutVars>
          <dgm:dir/>
          <dgm:animOne val="branch"/>
          <dgm:animLvl val="lvl"/>
        </dgm:presLayoutVars>
      </dgm:prSet>
      <dgm:spPr/>
    </dgm:pt>
    <dgm:pt modelId="{571E2859-FF37-40A1-BCF7-A8EC180CCE56}" type="pres">
      <dgm:prSet presAssocID="{8E684972-3DE9-450E-9D32-3FA19A6BEAB9}" presName="thickLine" presStyleLbl="alignNode1" presStyleIdx="0" presStyleCnt="3"/>
      <dgm:spPr/>
    </dgm:pt>
    <dgm:pt modelId="{8713C08C-8E71-4142-B21D-903D90651E0D}" type="pres">
      <dgm:prSet presAssocID="{8E684972-3DE9-450E-9D32-3FA19A6BEAB9}" presName="horz1" presStyleCnt="0"/>
      <dgm:spPr/>
    </dgm:pt>
    <dgm:pt modelId="{B6F7C964-C9FA-45D1-8BC5-A561723038D7}" type="pres">
      <dgm:prSet presAssocID="{8E684972-3DE9-450E-9D32-3FA19A6BEAB9}" presName="tx1" presStyleLbl="revTx" presStyleIdx="0" presStyleCnt="3"/>
      <dgm:spPr/>
    </dgm:pt>
    <dgm:pt modelId="{F22C1408-AAFA-4ED6-9DD8-32789B6026AF}" type="pres">
      <dgm:prSet presAssocID="{8E684972-3DE9-450E-9D32-3FA19A6BEAB9}" presName="vert1" presStyleCnt="0"/>
      <dgm:spPr/>
    </dgm:pt>
    <dgm:pt modelId="{76A2E2CD-19FB-4E94-90EA-D1B1986E0F33}" type="pres">
      <dgm:prSet presAssocID="{E1FE8269-9593-40AB-80E9-78CE3ACDF7EF}" presName="thickLine" presStyleLbl="alignNode1" presStyleIdx="1" presStyleCnt="3"/>
      <dgm:spPr/>
    </dgm:pt>
    <dgm:pt modelId="{56EE051F-7133-45A4-86D1-BC71C71908DC}" type="pres">
      <dgm:prSet presAssocID="{E1FE8269-9593-40AB-80E9-78CE3ACDF7EF}" presName="horz1" presStyleCnt="0"/>
      <dgm:spPr/>
    </dgm:pt>
    <dgm:pt modelId="{0DB36481-11EF-497A-9BAE-1C860153AB9C}" type="pres">
      <dgm:prSet presAssocID="{E1FE8269-9593-40AB-80E9-78CE3ACDF7EF}" presName="tx1" presStyleLbl="revTx" presStyleIdx="1" presStyleCnt="3"/>
      <dgm:spPr/>
    </dgm:pt>
    <dgm:pt modelId="{95A6FDCF-3079-4CBC-A52C-CF084465B030}" type="pres">
      <dgm:prSet presAssocID="{E1FE8269-9593-40AB-80E9-78CE3ACDF7EF}" presName="vert1" presStyleCnt="0"/>
      <dgm:spPr/>
    </dgm:pt>
    <dgm:pt modelId="{5A12CCF7-C1ED-43A5-AE3C-336F3CE66010}" type="pres">
      <dgm:prSet presAssocID="{B658973D-3105-4261-A075-A3B370C91587}" presName="thickLine" presStyleLbl="alignNode1" presStyleIdx="2" presStyleCnt="3"/>
      <dgm:spPr/>
    </dgm:pt>
    <dgm:pt modelId="{692A2922-AEDA-4003-B13A-97472E6E4752}" type="pres">
      <dgm:prSet presAssocID="{B658973D-3105-4261-A075-A3B370C91587}" presName="horz1" presStyleCnt="0"/>
      <dgm:spPr/>
    </dgm:pt>
    <dgm:pt modelId="{F89695F3-FF67-414B-9B72-AAD3D500D3E8}" type="pres">
      <dgm:prSet presAssocID="{B658973D-3105-4261-A075-A3B370C91587}" presName="tx1" presStyleLbl="revTx" presStyleIdx="2" presStyleCnt="3"/>
      <dgm:spPr/>
    </dgm:pt>
    <dgm:pt modelId="{E958B758-5C24-41B2-8563-C1A0F238CBBF}" type="pres">
      <dgm:prSet presAssocID="{B658973D-3105-4261-A075-A3B370C91587}" presName="vert1" presStyleCnt="0"/>
      <dgm:spPr/>
    </dgm:pt>
  </dgm:ptLst>
  <dgm:cxnLst>
    <dgm:cxn modelId="{DB43D55E-A348-4909-914E-9835485C55AD}" type="presOf" srcId="{8E684972-3DE9-450E-9D32-3FA19A6BEAB9}" destId="{B6F7C964-C9FA-45D1-8BC5-A561723038D7}" srcOrd="0" destOrd="0" presId="urn:microsoft.com/office/officeart/2008/layout/LinedList"/>
    <dgm:cxn modelId="{07DD3E51-1363-4CFC-98A1-DDF358A3C0B3}" type="presOf" srcId="{E1FE8269-9593-40AB-80E9-78CE3ACDF7EF}" destId="{0DB36481-11EF-497A-9BAE-1C860153AB9C}" srcOrd="0" destOrd="0" presId="urn:microsoft.com/office/officeart/2008/layout/LinedList"/>
    <dgm:cxn modelId="{F817378C-3680-4F38-8B70-A8F3D77E4B9D}" srcId="{4514C98F-5B34-4A12-869A-FA8B6A609AE0}" destId="{8E684972-3DE9-450E-9D32-3FA19A6BEAB9}" srcOrd="0" destOrd="0" parTransId="{68E4A714-8E8B-4371-A9C8-CC70729DFACE}" sibTransId="{2321903C-8032-48F5-9A54-E2C47F19F91E}"/>
    <dgm:cxn modelId="{174DD99B-1D59-4DEE-80AE-C77DCCF7EA1E}" type="presOf" srcId="{4514C98F-5B34-4A12-869A-FA8B6A609AE0}" destId="{859031A5-5DA4-4A3E-BAC8-93A9BA29758E}" srcOrd="0" destOrd="0" presId="urn:microsoft.com/office/officeart/2008/layout/LinedList"/>
    <dgm:cxn modelId="{FCC809D1-A5F0-4B2E-B453-9779A6F1CA7B}" type="presOf" srcId="{B658973D-3105-4261-A075-A3B370C91587}" destId="{F89695F3-FF67-414B-9B72-AAD3D500D3E8}" srcOrd="0" destOrd="0" presId="urn:microsoft.com/office/officeart/2008/layout/LinedList"/>
    <dgm:cxn modelId="{03D268D6-396B-488C-B363-F3C008FEC66C}" srcId="{4514C98F-5B34-4A12-869A-FA8B6A609AE0}" destId="{E1FE8269-9593-40AB-80E9-78CE3ACDF7EF}" srcOrd="1" destOrd="0" parTransId="{6EC89215-2AD9-46FA-BD0A-9496AD40887F}" sibTransId="{32015C29-6F57-43D7-B611-5D8D0C0DDD60}"/>
    <dgm:cxn modelId="{B49723DB-13A2-490E-B537-0369BAA51B60}" srcId="{4514C98F-5B34-4A12-869A-FA8B6A609AE0}" destId="{B658973D-3105-4261-A075-A3B370C91587}" srcOrd="2" destOrd="0" parTransId="{53BBBE59-1A2A-49FF-AC04-20E5C517E0EF}" sibTransId="{E41D2B86-4208-4B50-9165-DF68D4FCF741}"/>
    <dgm:cxn modelId="{C881979D-659D-4792-960F-BD46905E8D9E}" type="presParOf" srcId="{859031A5-5DA4-4A3E-BAC8-93A9BA29758E}" destId="{571E2859-FF37-40A1-BCF7-A8EC180CCE56}" srcOrd="0" destOrd="0" presId="urn:microsoft.com/office/officeart/2008/layout/LinedList"/>
    <dgm:cxn modelId="{B5405B61-80F6-42D1-A417-B24432A74300}" type="presParOf" srcId="{859031A5-5DA4-4A3E-BAC8-93A9BA29758E}" destId="{8713C08C-8E71-4142-B21D-903D90651E0D}" srcOrd="1" destOrd="0" presId="urn:microsoft.com/office/officeart/2008/layout/LinedList"/>
    <dgm:cxn modelId="{334EB977-D2B9-4E64-A04E-444E60998F7A}" type="presParOf" srcId="{8713C08C-8E71-4142-B21D-903D90651E0D}" destId="{B6F7C964-C9FA-45D1-8BC5-A561723038D7}" srcOrd="0" destOrd="0" presId="urn:microsoft.com/office/officeart/2008/layout/LinedList"/>
    <dgm:cxn modelId="{3801BC67-6331-4FBF-979B-AD08D851F94C}" type="presParOf" srcId="{8713C08C-8E71-4142-B21D-903D90651E0D}" destId="{F22C1408-AAFA-4ED6-9DD8-32789B6026AF}" srcOrd="1" destOrd="0" presId="urn:microsoft.com/office/officeart/2008/layout/LinedList"/>
    <dgm:cxn modelId="{5C8662AF-0B0C-4580-9F16-72A2D599C4B6}" type="presParOf" srcId="{859031A5-5DA4-4A3E-BAC8-93A9BA29758E}" destId="{76A2E2CD-19FB-4E94-90EA-D1B1986E0F33}" srcOrd="2" destOrd="0" presId="urn:microsoft.com/office/officeart/2008/layout/LinedList"/>
    <dgm:cxn modelId="{6C1672DD-4CA5-43C4-8832-DA3676A2685C}" type="presParOf" srcId="{859031A5-5DA4-4A3E-BAC8-93A9BA29758E}" destId="{56EE051F-7133-45A4-86D1-BC71C71908DC}" srcOrd="3" destOrd="0" presId="urn:microsoft.com/office/officeart/2008/layout/LinedList"/>
    <dgm:cxn modelId="{799C4AA6-2CF4-4D61-8795-9C70C354039C}" type="presParOf" srcId="{56EE051F-7133-45A4-86D1-BC71C71908DC}" destId="{0DB36481-11EF-497A-9BAE-1C860153AB9C}" srcOrd="0" destOrd="0" presId="urn:microsoft.com/office/officeart/2008/layout/LinedList"/>
    <dgm:cxn modelId="{900A1C22-82DA-4B23-B1FD-AAA47AFFDCC2}" type="presParOf" srcId="{56EE051F-7133-45A4-86D1-BC71C71908DC}" destId="{95A6FDCF-3079-4CBC-A52C-CF084465B030}" srcOrd="1" destOrd="0" presId="urn:microsoft.com/office/officeart/2008/layout/LinedList"/>
    <dgm:cxn modelId="{D9A33F03-71FB-462C-9C51-AD8A753FCF21}" type="presParOf" srcId="{859031A5-5DA4-4A3E-BAC8-93A9BA29758E}" destId="{5A12CCF7-C1ED-43A5-AE3C-336F3CE66010}" srcOrd="4" destOrd="0" presId="urn:microsoft.com/office/officeart/2008/layout/LinedList"/>
    <dgm:cxn modelId="{85D4EE80-7056-4E3F-BF2C-FE719D5F6CD2}" type="presParOf" srcId="{859031A5-5DA4-4A3E-BAC8-93A9BA29758E}" destId="{692A2922-AEDA-4003-B13A-97472E6E4752}" srcOrd="5" destOrd="0" presId="urn:microsoft.com/office/officeart/2008/layout/LinedList"/>
    <dgm:cxn modelId="{ACFE0AEF-74B5-4641-9303-1C154F1B9003}" type="presParOf" srcId="{692A2922-AEDA-4003-B13A-97472E6E4752}" destId="{F89695F3-FF67-414B-9B72-AAD3D500D3E8}" srcOrd="0" destOrd="0" presId="urn:microsoft.com/office/officeart/2008/layout/LinedList"/>
    <dgm:cxn modelId="{059F79F4-EC34-4C66-A117-10DFED154805}" type="presParOf" srcId="{692A2922-AEDA-4003-B13A-97472E6E4752}" destId="{E958B758-5C24-41B2-8563-C1A0F238CB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14C98F-5B34-4A12-869A-FA8B6A609AE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E684972-3DE9-450E-9D32-3FA19A6BEAB9}">
      <dgm:prSet custT="1"/>
      <dgm:spPr/>
      <dgm:t>
        <a:bodyPr/>
        <a:lstStyle/>
        <a:p>
          <a:r>
            <a:rPr lang="en-US" sz="4500" dirty="0"/>
            <a:t>Ping </a:t>
          </a:r>
        </a:p>
        <a:p>
          <a:r>
            <a:rPr lang="es-AR" sz="2800" dirty="0">
              <a:latin typeface="Consolas" panose="020B0609020204030204" pitchFamily="49" charset="0"/>
            </a:rPr>
            <a:t>; ping -c 10</a:t>
          </a:r>
          <a:endParaRPr lang="en-US" sz="2800" dirty="0">
            <a:latin typeface="Consolas" panose="020B0609020204030204" pitchFamily="49" charset="0"/>
          </a:endParaRPr>
        </a:p>
      </dgm:t>
    </dgm:pt>
    <dgm:pt modelId="{68E4A714-8E8B-4371-A9C8-CC70729DFACE}" type="parTrans" cxnId="{F817378C-3680-4F38-8B70-A8F3D77E4B9D}">
      <dgm:prSet/>
      <dgm:spPr/>
      <dgm:t>
        <a:bodyPr/>
        <a:lstStyle/>
        <a:p>
          <a:endParaRPr lang="en-US"/>
        </a:p>
      </dgm:t>
    </dgm:pt>
    <dgm:pt modelId="{2321903C-8032-48F5-9A54-E2C47F19F91E}" type="sibTrans" cxnId="{F817378C-3680-4F38-8B70-A8F3D77E4B9D}">
      <dgm:prSet/>
      <dgm:spPr/>
      <dgm:t>
        <a:bodyPr/>
        <a:lstStyle/>
        <a:p>
          <a:endParaRPr lang="en-US"/>
        </a:p>
      </dgm:t>
    </dgm:pt>
    <dgm:pt modelId="{E1FE8269-9593-40AB-80E9-78CE3ACDF7EF}">
      <dgm:prSet custT="1"/>
      <dgm:spPr/>
      <dgm:t>
        <a:bodyPr/>
        <a:lstStyle/>
        <a:p>
          <a:r>
            <a:rPr lang="es-AR" sz="4500" kern="1200" dirty="0" err="1"/>
            <a:t>Redirection</a:t>
          </a:r>
          <a:r>
            <a:rPr lang="es-AR" sz="4500" kern="1200" dirty="0"/>
            <a:t> </a:t>
          </a:r>
          <a:r>
            <a:rPr lang="es-AR" sz="4500" kern="1200" dirty="0" err="1"/>
            <a:t>of</a:t>
          </a:r>
          <a:r>
            <a:rPr lang="es-AR" sz="4500" kern="1200" dirty="0"/>
            <a:t> Output</a:t>
          </a:r>
        </a:p>
        <a:p>
          <a:r>
            <a:rPr lang="es-AR" sz="2800" kern="1200" dirty="0">
              <a:solidFill>
                <a:prstClr val="black">
                  <a:hueOff val="0"/>
                  <a:satOff val="0"/>
                  <a:lumOff val="0"/>
                  <a:alphaOff val="0"/>
                </a:prstClr>
              </a:solidFill>
              <a:latin typeface="Consolas" panose="020B0609020204030204" pitchFamily="49" charset="0"/>
              <a:ea typeface="+mn-ea"/>
              <a:cs typeface="+mn-cs"/>
            </a:rPr>
            <a:t>; </a:t>
          </a:r>
          <a:r>
            <a:rPr lang="es-AR" sz="2800" kern="1200" dirty="0" err="1">
              <a:solidFill>
                <a:prstClr val="black">
                  <a:hueOff val="0"/>
                  <a:satOff val="0"/>
                  <a:lumOff val="0"/>
                  <a:alphaOff val="0"/>
                </a:prstClr>
              </a:solidFill>
              <a:latin typeface="Consolas" panose="020B0609020204030204" pitchFamily="49" charset="0"/>
              <a:ea typeface="+mn-ea"/>
              <a:cs typeface="+mn-cs"/>
            </a:rPr>
            <a:t>whoami</a:t>
          </a:r>
          <a:r>
            <a:rPr lang="es-AR" sz="2800" kern="1200" dirty="0">
              <a:solidFill>
                <a:prstClr val="black">
                  <a:hueOff val="0"/>
                  <a:satOff val="0"/>
                  <a:lumOff val="0"/>
                  <a:alphaOff val="0"/>
                </a:prstClr>
              </a:solidFill>
              <a:latin typeface="Consolas" panose="020B0609020204030204" pitchFamily="49" charset="0"/>
              <a:ea typeface="+mn-ea"/>
              <a:cs typeface="+mn-cs"/>
            </a:rPr>
            <a:t> &gt; test.txt</a:t>
          </a:r>
          <a:endParaRPr lang="en-US" sz="2800" kern="1200" dirty="0">
            <a:solidFill>
              <a:prstClr val="black">
                <a:hueOff val="0"/>
                <a:satOff val="0"/>
                <a:lumOff val="0"/>
                <a:alphaOff val="0"/>
              </a:prstClr>
            </a:solidFill>
            <a:latin typeface="Consolas" panose="020B0609020204030204" pitchFamily="49" charset="0"/>
            <a:ea typeface="+mn-ea"/>
            <a:cs typeface="+mn-cs"/>
          </a:endParaRPr>
        </a:p>
      </dgm:t>
    </dgm:pt>
    <dgm:pt modelId="{6EC89215-2AD9-46FA-BD0A-9496AD40887F}" type="parTrans" cxnId="{03D268D6-396B-488C-B363-F3C008FEC66C}">
      <dgm:prSet/>
      <dgm:spPr/>
      <dgm:t>
        <a:bodyPr/>
        <a:lstStyle/>
        <a:p>
          <a:endParaRPr lang="en-US"/>
        </a:p>
      </dgm:t>
    </dgm:pt>
    <dgm:pt modelId="{32015C29-6F57-43D7-B611-5D8D0C0DDD60}" type="sibTrans" cxnId="{03D268D6-396B-488C-B363-F3C008FEC66C}">
      <dgm:prSet/>
      <dgm:spPr/>
      <dgm:t>
        <a:bodyPr/>
        <a:lstStyle/>
        <a:p>
          <a:endParaRPr lang="en-US"/>
        </a:p>
      </dgm:t>
    </dgm:pt>
    <dgm:pt modelId="{B658973D-3105-4261-A075-A3B370C91587}">
      <dgm:prSet custT="1"/>
      <dgm:spPr/>
      <dgm:t>
        <a:bodyPr/>
        <a:lstStyle/>
        <a:p>
          <a:r>
            <a:rPr lang="en-US" sz="4500" kern="1200" dirty="0"/>
            <a:t>Bypassing with </a:t>
          </a:r>
          <a:r>
            <a:rPr lang="en-US" sz="4500" kern="1200" dirty="0" err="1"/>
            <a:t>Netcat</a:t>
          </a:r>
          <a:endParaRPr lang="en-US" sz="4500" kern="1200" dirty="0"/>
        </a:p>
        <a:p>
          <a:r>
            <a:rPr lang="es-AR" sz="2800" kern="1200" dirty="0">
              <a:solidFill>
                <a:prstClr val="black">
                  <a:hueOff val="0"/>
                  <a:satOff val="0"/>
                  <a:lumOff val="0"/>
                  <a:alphaOff val="0"/>
                </a:prstClr>
              </a:solidFill>
              <a:latin typeface="Consolas" panose="020B0609020204030204" pitchFamily="49" charset="0"/>
              <a:ea typeface="+mn-ea"/>
              <a:cs typeface="+mn-cs"/>
            </a:rPr>
            <a:t>; </a:t>
          </a:r>
          <a:r>
            <a:rPr lang="es-AR" sz="2800" kern="1200" dirty="0" err="1">
              <a:solidFill>
                <a:prstClr val="black">
                  <a:hueOff val="0"/>
                  <a:satOff val="0"/>
                  <a:lumOff val="0"/>
                  <a:alphaOff val="0"/>
                </a:prstClr>
              </a:solidFill>
              <a:latin typeface="Consolas" panose="020B0609020204030204" pitchFamily="49" charset="0"/>
              <a:ea typeface="+mn-ea"/>
              <a:cs typeface="+mn-cs"/>
            </a:rPr>
            <a:t>ls</a:t>
          </a:r>
          <a:r>
            <a:rPr lang="es-AR" sz="2800" kern="1200" dirty="0">
              <a:solidFill>
                <a:prstClr val="black">
                  <a:hueOff val="0"/>
                  <a:satOff val="0"/>
                  <a:lumOff val="0"/>
                  <a:alphaOff val="0"/>
                </a:prstClr>
              </a:solidFill>
              <a:latin typeface="Consolas" panose="020B0609020204030204" pitchFamily="49" charset="0"/>
              <a:ea typeface="+mn-ea"/>
              <a:cs typeface="+mn-cs"/>
            </a:rPr>
            <a:t> -la | </a:t>
          </a:r>
          <a:r>
            <a:rPr lang="es-AR" sz="2800" kern="1200" dirty="0" err="1">
              <a:solidFill>
                <a:prstClr val="black">
                  <a:hueOff val="0"/>
                  <a:satOff val="0"/>
                  <a:lumOff val="0"/>
                  <a:alphaOff val="0"/>
                </a:prstClr>
              </a:solidFill>
              <a:latin typeface="Consolas" panose="020B0609020204030204" pitchFamily="49" charset="0"/>
              <a:ea typeface="+mn-ea"/>
              <a:cs typeface="+mn-cs"/>
            </a:rPr>
            <a:t>nc</a:t>
          </a:r>
          <a:r>
            <a:rPr lang="es-AR" sz="2800" kern="1200" dirty="0">
              <a:solidFill>
                <a:prstClr val="black">
                  <a:hueOff val="0"/>
                  <a:satOff val="0"/>
                  <a:lumOff val="0"/>
                  <a:alphaOff val="0"/>
                </a:prstClr>
              </a:solidFill>
              <a:latin typeface="Consolas" panose="020B0609020204030204" pitchFamily="49" charset="0"/>
              <a:ea typeface="+mn-ea"/>
              <a:cs typeface="+mn-cs"/>
            </a:rPr>
            <a:t> {IP} {PORT}</a:t>
          </a:r>
          <a:endParaRPr lang="en-US" sz="2800" kern="1200" dirty="0">
            <a:solidFill>
              <a:prstClr val="black">
                <a:hueOff val="0"/>
                <a:satOff val="0"/>
                <a:lumOff val="0"/>
                <a:alphaOff val="0"/>
              </a:prstClr>
            </a:solidFill>
            <a:latin typeface="Consolas" panose="020B0609020204030204" pitchFamily="49" charset="0"/>
            <a:ea typeface="+mn-ea"/>
            <a:cs typeface="+mn-cs"/>
          </a:endParaRPr>
        </a:p>
      </dgm:t>
    </dgm:pt>
    <dgm:pt modelId="{53BBBE59-1A2A-49FF-AC04-20E5C517E0EF}" type="parTrans" cxnId="{B49723DB-13A2-490E-B537-0369BAA51B60}">
      <dgm:prSet/>
      <dgm:spPr/>
      <dgm:t>
        <a:bodyPr/>
        <a:lstStyle/>
        <a:p>
          <a:endParaRPr lang="en-US"/>
        </a:p>
      </dgm:t>
    </dgm:pt>
    <dgm:pt modelId="{E41D2B86-4208-4B50-9165-DF68D4FCF741}" type="sibTrans" cxnId="{B49723DB-13A2-490E-B537-0369BAA51B60}">
      <dgm:prSet/>
      <dgm:spPr/>
      <dgm:t>
        <a:bodyPr/>
        <a:lstStyle/>
        <a:p>
          <a:endParaRPr lang="en-US"/>
        </a:p>
      </dgm:t>
    </dgm:pt>
    <dgm:pt modelId="{859031A5-5DA4-4A3E-BAC8-93A9BA29758E}" type="pres">
      <dgm:prSet presAssocID="{4514C98F-5B34-4A12-869A-FA8B6A609AE0}" presName="vert0" presStyleCnt="0">
        <dgm:presLayoutVars>
          <dgm:dir/>
          <dgm:animOne val="branch"/>
          <dgm:animLvl val="lvl"/>
        </dgm:presLayoutVars>
      </dgm:prSet>
      <dgm:spPr/>
    </dgm:pt>
    <dgm:pt modelId="{571E2859-FF37-40A1-BCF7-A8EC180CCE56}" type="pres">
      <dgm:prSet presAssocID="{8E684972-3DE9-450E-9D32-3FA19A6BEAB9}" presName="thickLine" presStyleLbl="alignNode1" presStyleIdx="0" presStyleCnt="3"/>
      <dgm:spPr/>
    </dgm:pt>
    <dgm:pt modelId="{8713C08C-8E71-4142-B21D-903D90651E0D}" type="pres">
      <dgm:prSet presAssocID="{8E684972-3DE9-450E-9D32-3FA19A6BEAB9}" presName="horz1" presStyleCnt="0"/>
      <dgm:spPr/>
    </dgm:pt>
    <dgm:pt modelId="{B6F7C964-C9FA-45D1-8BC5-A561723038D7}" type="pres">
      <dgm:prSet presAssocID="{8E684972-3DE9-450E-9D32-3FA19A6BEAB9}" presName="tx1" presStyleLbl="revTx" presStyleIdx="0" presStyleCnt="3"/>
      <dgm:spPr/>
    </dgm:pt>
    <dgm:pt modelId="{F22C1408-AAFA-4ED6-9DD8-32789B6026AF}" type="pres">
      <dgm:prSet presAssocID="{8E684972-3DE9-450E-9D32-3FA19A6BEAB9}" presName="vert1" presStyleCnt="0"/>
      <dgm:spPr/>
    </dgm:pt>
    <dgm:pt modelId="{76A2E2CD-19FB-4E94-90EA-D1B1986E0F33}" type="pres">
      <dgm:prSet presAssocID="{E1FE8269-9593-40AB-80E9-78CE3ACDF7EF}" presName="thickLine" presStyleLbl="alignNode1" presStyleIdx="1" presStyleCnt="3"/>
      <dgm:spPr/>
    </dgm:pt>
    <dgm:pt modelId="{56EE051F-7133-45A4-86D1-BC71C71908DC}" type="pres">
      <dgm:prSet presAssocID="{E1FE8269-9593-40AB-80E9-78CE3ACDF7EF}" presName="horz1" presStyleCnt="0"/>
      <dgm:spPr/>
    </dgm:pt>
    <dgm:pt modelId="{0DB36481-11EF-497A-9BAE-1C860153AB9C}" type="pres">
      <dgm:prSet presAssocID="{E1FE8269-9593-40AB-80E9-78CE3ACDF7EF}" presName="tx1" presStyleLbl="revTx" presStyleIdx="1" presStyleCnt="3"/>
      <dgm:spPr/>
    </dgm:pt>
    <dgm:pt modelId="{95A6FDCF-3079-4CBC-A52C-CF084465B030}" type="pres">
      <dgm:prSet presAssocID="{E1FE8269-9593-40AB-80E9-78CE3ACDF7EF}" presName="vert1" presStyleCnt="0"/>
      <dgm:spPr/>
    </dgm:pt>
    <dgm:pt modelId="{5A12CCF7-C1ED-43A5-AE3C-336F3CE66010}" type="pres">
      <dgm:prSet presAssocID="{B658973D-3105-4261-A075-A3B370C91587}" presName="thickLine" presStyleLbl="alignNode1" presStyleIdx="2" presStyleCnt="3"/>
      <dgm:spPr/>
    </dgm:pt>
    <dgm:pt modelId="{692A2922-AEDA-4003-B13A-97472E6E4752}" type="pres">
      <dgm:prSet presAssocID="{B658973D-3105-4261-A075-A3B370C91587}" presName="horz1" presStyleCnt="0"/>
      <dgm:spPr/>
    </dgm:pt>
    <dgm:pt modelId="{F89695F3-FF67-414B-9B72-AAD3D500D3E8}" type="pres">
      <dgm:prSet presAssocID="{B658973D-3105-4261-A075-A3B370C91587}" presName="tx1" presStyleLbl="revTx" presStyleIdx="2" presStyleCnt="3"/>
      <dgm:spPr/>
    </dgm:pt>
    <dgm:pt modelId="{E958B758-5C24-41B2-8563-C1A0F238CBBF}" type="pres">
      <dgm:prSet presAssocID="{B658973D-3105-4261-A075-A3B370C91587}" presName="vert1" presStyleCnt="0"/>
      <dgm:spPr/>
    </dgm:pt>
  </dgm:ptLst>
  <dgm:cxnLst>
    <dgm:cxn modelId="{DB43D55E-A348-4909-914E-9835485C55AD}" type="presOf" srcId="{8E684972-3DE9-450E-9D32-3FA19A6BEAB9}" destId="{B6F7C964-C9FA-45D1-8BC5-A561723038D7}" srcOrd="0" destOrd="0" presId="urn:microsoft.com/office/officeart/2008/layout/LinedList"/>
    <dgm:cxn modelId="{07DD3E51-1363-4CFC-98A1-DDF358A3C0B3}" type="presOf" srcId="{E1FE8269-9593-40AB-80E9-78CE3ACDF7EF}" destId="{0DB36481-11EF-497A-9BAE-1C860153AB9C}" srcOrd="0" destOrd="0" presId="urn:microsoft.com/office/officeart/2008/layout/LinedList"/>
    <dgm:cxn modelId="{F817378C-3680-4F38-8B70-A8F3D77E4B9D}" srcId="{4514C98F-5B34-4A12-869A-FA8B6A609AE0}" destId="{8E684972-3DE9-450E-9D32-3FA19A6BEAB9}" srcOrd="0" destOrd="0" parTransId="{68E4A714-8E8B-4371-A9C8-CC70729DFACE}" sibTransId="{2321903C-8032-48F5-9A54-E2C47F19F91E}"/>
    <dgm:cxn modelId="{174DD99B-1D59-4DEE-80AE-C77DCCF7EA1E}" type="presOf" srcId="{4514C98F-5B34-4A12-869A-FA8B6A609AE0}" destId="{859031A5-5DA4-4A3E-BAC8-93A9BA29758E}" srcOrd="0" destOrd="0" presId="urn:microsoft.com/office/officeart/2008/layout/LinedList"/>
    <dgm:cxn modelId="{FCC809D1-A5F0-4B2E-B453-9779A6F1CA7B}" type="presOf" srcId="{B658973D-3105-4261-A075-A3B370C91587}" destId="{F89695F3-FF67-414B-9B72-AAD3D500D3E8}" srcOrd="0" destOrd="0" presId="urn:microsoft.com/office/officeart/2008/layout/LinedList"/>
    <dgm:cxn modelId="{03D268D6-396B-488C-B363-F3C008FEC66C}" srcId="{4514C98F-5B34-4A12-869A-FA8B6A609AE0}" destId="{E1FE8269-9593-40AB-80E9-78CE3ACDF7EF}" srcOrd="1" destOrd="0" parTransId="{6EC89215-2AD9-46FA-BD0A-9496AD40887F}" sibTransId="{32015C29-6F57-43D7-B611-5D8D0C0DDD60}"/>
    <dgm:cxn modelId="{B49723DB-13A2-490E-B537-0369BAA51B60}" srcId="{4514C98F-5B34-4A12-869A-FA8B6A609AE0}" destId="{B658973D-3105-4261-A075-A3B370C91587}" srcOrd="2" destOrd="0" parTransId="{53BBBE59-1A2A-49FF-AC04-20E5C517E0EF}" sibTransId="{E41D2B86-4208-4B50-9165-DF68D4FCF741}"/>
    <dgm:cxn modelId="{C881979D-659D-4792-960F-BD46905E8D9E}" type="presParOf" srcId="{859031A5-5DA4-4A3E-BAC8-93A9BA29758E}" destId="{571E2859-FF37-40A1-BCF7-A8EC180CCE56}" srcOrd="0" destOrd="0" presId="urn:microsoft.com/office/officeart/2008/layout/LinedList"/>
    <dgm:cxn modelId="{B5405B61-80F6-42D1-A417-B24432A74300}" type="presParOf" srcId="{859031A5-5DA4-4A3E-BAC8-93A9BA29758E}" destId="{8713C08C-8E71-4142-B21D-903D90651E0D}" srcOrd="1" destOrd="0" presId="urn:microsoft.com/office/officeart/2008/layout/LinedList"/>
    <dgm:cxn modelId="{334EB977-D2B9-4E64-A04E-444E60998F7A}" type="presParOf" srcId="{8713C08C-8E71-4142-B21D-903D90651E0D}" destId="{B6F7C964-C9FA-45D1-8BC5-A561723038D7}" srcOrd="0" destOrd="0" presId="urn:microsoft.com/office/officeart/2008/layout/LinedList"/>
    <dgm:cxn modelId="{3801BC67-6331-4FBF-979B-AD08D851F94C}" type="presParOf" srcId="{8713C08C-8E71-4142-B21D-903D90651E0D}" destId="{F22C1408-AAFA-4ED6-9DD8-32789B6026AF}" srcOrd="1" destOrd="0" presId="urn:microsoft.com/office/officeart/2008/layout/LinedList"/>
    <dgm:cxn modelId="{5C8662AF-0B0C-4580-9F16-72A2D599C4B6}" type="presParOf" srcId="{859031A5-5DA4-4A3E-BAC8-93A9BA29758E}" destId="{76A2E2CD-19FB-4E94-90EA-D1B1986E0F33}" srcOrd="2" destOrd="0" presId="urn:microsoft.com/office/officeart/2008/layout/LinedList"/>
    <dgm:cxn modelId="{6C1672DD-4CA5-43C4-8832-DA3676A2685C}" type="presParOf" srcId="{859031A5-5DA4-4A3E-BAC8-93A9BA29758E}" destId="{56EE051F-7133-45A4-86D1-BC71C71908DC}" srcOrd="3" destOrd="0" presId="urn:microsoft.com/office/officeart/2008/layout/LinedList"/>
    <dgm:cxn modelId="{799C4AA6-2CF4-4D61-8795-9C70C354039C}" type="presParOf" srcId="{56EE051F-7133-45A4-86D1-BC71C71908DC}" destId="{0DB36481-11EF-497A-9BAE-1C860153AB9C}" srcOrd="0" destOrd="0" presId="urn:microsoft.com/office/officeart/2008/layout/LinedList"/>
    <dgm:cxn modelId="{900A1C22-82DA-4B23-B1FD-AAA47AFFDCC2}" type="presParOf" srcId="{56EE051F-7133-45A4-86D1-BC71C71908DC}" destId="{95A6FDCF-3079-4CBC-A52C-CF084465B030}" srcOrd="1" destOrd="0" presId="urn:microsoft.com/office/officeart/2008/layout/LinedList"/>
    <dgm:cxn modelId="{D9A33F03-71FB-462C-9C51-AD8A753FCF21}" type="presParOf" srcId="{859031A5-5DA4-4A3E-BAC8-93A9BA29758E}" destId="{5A12CCF7-C1ED-43A5-AE3C-336F3CE66010}" srcOrd="4" destOrd="0" presId="urn:microsoft.com/office/officeart/2008/layout/LinedList"/>
    <dgm:cxn modelId="{85D4EE80-7056-4E3F-BF2C-FE719D5F6CD2}" type="presParOf" srcId="{859031A5-5DA4-4A3E-BAC8-93A9BA29758E}" destId="{692A2922-AEDA-4003-B13A-97472E6E4752}" srcOrd="5" destOrd="0" presId="urn:microsoft.com/office/officeart/2008/layout/LinedList"/>
    <dgm:cxn modelId="{ACFE0AEF-74B5-4641-9303-1C154F1B9003}" type="presParOf" srcId="{692A2922-AEDA-4003-B13A-97472E6E4752}" destId="{F89695F3-FF67-414B-9B72-AAD3D500D3E8}" srcOrd="0" destOrd="0" presId="urn:microsoft.com/office/officeart/2008/layout/LinedList"/>
    <dgm:cxn modelId="{059F79F4-EC34-4C66-A117-10DFED154805}" type="presParOf" srcId="{692A2922-AEDA-4003-B13A-97472E6E4752}" destId="{E958B758-5C24-41B2-8563-C1A0F238CB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F134F-07E1-45B1-B2CA-3C38063A30A8}">
      <dsp:nvSpPr>
        <dsp:cNvPr id="0" name=""/>
        <dsp:cNvSpPr/>
      </dsp:nvSpPr>
      <dsp:spPr>
        <a:xfrm>
          <a:off x="0" y="83268"/>
          <a:ext cx="6224335" cy="22510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sz="2600" kern="1200" dirty="0"/>
            <a:t>Según la OWASP: "La inyección de comandos es un ataque cuyo objetivo es la ejecución de comandos arbitrarios en el sistema operativo host a través de una aplicación vulnerable".</a:t>
          </a:r>
          <a:endParaRPr lang="en-US" sz="2600" kern="1200" dirty="0"/>
        </a:p>
      </dsp:txBody>
      <dsp:txXfrm>
        <a:off x="109889" y="193157"/>
        <a:ext cx="6004557" cy="2031302"/>
      </dsp:txXfrm>
    </dsp:sp>
    <dsp:sp modelId="{4A31F48D-3696-4EE9-8832-E99D67D7FB2A}">
      <dsp:nvSpPr>
        <dsp:cNvPr id="0" name=""/>
        <dsp:cNvSpPr/>
      </dsp:nvSpPr>
      <dsp:spPr>
        <a:xfrm>
          <a:off x="0" y="2334348"/>
          <a:ext cx="6224335" cy="301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2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sz="2000" kern="1200"/>
            <a:t>También se conoce como </a:t>
          </a:r>
          <a:r>
            <a:rPr lang="en-US" sz="2000" kern="1200"/>
            <a:t>“shell injection”, “shell command injection”, “OS injection”, “OS command injection”, </a:t>
          </a:r>
          <a:r>
            <a:rPr lang="es-ES" sz="2000" kern="1200"/>
            <a:t>etc.</a:t>
          </a:r>
          <a:endParaRPr lang="en-US" sz="2000" kern="1200"/>
        </a:p>
        <a:p>
          <a:pPr marL="228600" lvl="1" indent="-228600" algn="l" defTabSz="889000">
            <a:lnSpc>
              <a:spcPct val="90000"/>
            </a:lnSpc>
            <a:spcBef>
              <a:spcPct val="0"/>
            </a:spcBef>
            <a:spcAft>
              <a:spcPct val="20000"/>
            </a:spcAft>
            <a:buChar char="•"/>
          </a:pPr>
          <a:r>
            <a:rPr lang="es-ES" sz="2000" kern="1200"/>
            <a:t>Este ataque es posible cuando una aplicación pasa de manera insegura datos suministrados por un usuario (es decir, formularios, cookies, encabezados HTTP, etc.) a un </a:t>
          </a:r>
          <a:r>
            <a:rPr lang="es-AR" sz="2000" kern="1200"/>
            <a:t>system shell</a:t>
          </a:r>
          <a:r>
            <a:rPr lang="es-ES" sz="2000" kern="1200"/>
            <a:t>.</a:t>
          </a:r>
          <a:endParaRPr lang="en-US" sz="2000" kern="1200"/>
        </a:p>
        <a:p>
          <a:pPr marL="228600" lvl="1" indent="-228600" algn="l" defTabSz="889000">
            <a:lnSpc>
              <a:spcPct val="90000"/>
            </a:lnSpc>
            <a:spcBef>
              <a:spcPct val="0"/>
            </a:spcBef>
            <a:spcAft>
              <a:spcPct val="20000"/>
            </a:spcAft>
            <a:buChar char="•"/>
          </a:pPr>
          <a:r>
            <a:rPr lang="es-ES" sz="2000" kern="1200"/>
            <a:t>Los comandos del sistema operativo proporcionados por el atacante generalmente se ejecutan con los mismos privilegios de la aplicación vulnerable.</a:t>
          </a:r>
          <a:endParaRPr lang="en-US" sz="2000" kern="1200"/>
        </a:p>
      </dsp:txBody>
      <dsp:txXfrm>
        <a:off x="0" y="2334348"/>
        <a:ext cx="6224335" cy="3013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E2859-FF37-40A1-BCF7-A8EC180CCE56}">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7C964-C9FA-45D1-8BC5-A561723038D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Ping </a:t>
          </a:r>
        </a:p>
        <a:p>
          <a:pPr marL="0" lvl="0" indent="0" algn="l" defTabSz="2000250">
            <a:lnSpc>
              <a:spcPct val="90000"/>
            </a:lnSpc>
            <a:spcBef>
              <a:spcPct val="0"/>
            </a:spcBef>
            <a:spcAft>
              <a:spcPct val="35000"/>
            </a:spcAft>
            <a:buNone/>
          </a:pPr>
          <a:r>
            <a:rPr lang="es-AR" sz="2800" kern="1200" dirty="0">
              <a:latin typeface="Consolas" panose="020B0609020204030204" pitchFamily="49" charset="0"/>
            </a:rPr>
            <a:t>; ping -c 10</a:t>
          </a:r>
          <a:endParaRPr lang="en-US" sz="2800" kern="1200" dirty="0">
            <a:latin typeface="Consolas" panose="020B0609020204030204" pitchFamily="49" charset="0"/>
          </a:endParaRPr>
        </a:p>
      </dsp:txBody>
      <dsp:txXfrm>
        <a:off x="0" y="2703"/>
        <a:ext cx="6900512" cy="1843578"/>
      </dsp:txXfrm>
    </dsp:sp>
    <dsp:sp modelId="{76A2E2CD-19FB-4E94-90EA-D1B1986E0F33}">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36481-11EF-497A-9BAE-1C860153AB9C}">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s-AR" sz="4500" kern="1200" dirty="0" err="1"/>
            <a:t>Redirection</a:t>
          </a:r>
          <a:r>
            <a:rPr lang="es-AR" sz="4500" kern="1200" dirty="0"/>
            <a:t> </a:t>
          </a:r>
          <a:r>
            <a:rPr lang="es-AR" sz="4500" kern="1200" dirty="0" err="1"/>
            <a:t>of</a:t>
          </a:r>
          <a:r>
            <a:rPr lang="es-AR" sz="4500" kern="1200" dirty="0"/>
            <a:t> Output</a:t>
          </a:r>
        </a:p>
      </dsp:txBody>
      <dsp:txXfrm>
        <a:off x="0" y="1846281"/>
        <a:ext cx="6900512" cy="1843578"/>
      </dsp:txXfrm>
    </dsp:sp>
    <dsp:sp modelId="{5A12CCF7-C1ED-43A5-AE3C-336F3CE6601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9695F3-FF67-414B-9B72-AAD3D500D3E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Bypassing with </a:t>
          </a:r>
          <a:r>
            <a:rPr lang="en-US" sz="4500" kern="1200" dirty="0" err="1"/>
            <a:t>Netcat</a:t>
          </a:r>
          <a:endParaRPr lang="en-US" sz="4500" kern="1200" dirty="0"/>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E2859-FF37-40A1-BCF7-A8EC180CCE56}">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7C964-C9FA-45D1-8BC5-A561723038D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Ping </a:t>
          </a:r>
        </a:p>
        <a:p>
          <a:pPr marL="0" lvl="0" indent="0" algn="l" defTabSz="2000250">
            <a:lnSpc>
              <a:spcPct val="90000"/>
            </a:lnSpc>
            <a:spcBef>
              <a:spcPct val="0"/>
            </a:spcBef>
            <a:spcAft>
              <a:spcPct val="35000"/>
            </a:spcAft>
            <a:buNone/>
          </a:pPr>
          <a:r>
            <a:rPr lang="es-AR" sz="2800" kern="1200" dirty="0">
              <a:latin typeface="Consolas" panose="020B0609020204030204" pitchFamily="49" charset="0"/>
            </a:rPr>
            <a:t>; ping -c 10</a:t>
          </a:r>
          <a:endParaRPr lang="en-US" sz="2800" kern="1200" dirty="0">
            <a:latin typeface="Consolas" panose="020B0609020204030204" pitchFamily="49" charset="0"/>
          </a:endParaRPr>
        </a:p>
      </dsp:txBody>
      <dsp:txXfrm>
        <a:off x="0" y="2703"/>
        <a:ext cx="6900512" cy="1843578"/>
      </dsp:txXfrm>
    </dsp:sp>
    <dsp:sp modelId="{76A2E2CD-19FB-4E94-90EA-D1B1986E0F33}">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36481-11EF-497A-9BAE-1C860153AB9C}">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s-AR" sz="4500" kern="1200" dirty="0" err="1"/>
            <a:t>Redirection</a:t>
          </a:r>
          <a:r>
            <a:rPr lang="es-AR" sz="4500" kern="1200" dirty="0"/>
            <a:t> </a:t>
          </a:r>
          <a:r>
            <a:rPr lang="es-AR" sz="4500" kern="1200" dirty="0" err="1"/>
            <a:t>of</a:t>
          </a:r>
          <a:r>
            <a:rPr lang="es-AR" sz="4500" kern="1200" dirty="0"/>
            <a:t> Output</a:t>
          </a:r>
        </a:p>
        <a:p>
          <a:pPr marL="0" lvl="0" indent="0" algn="l" defTabSz="2000250">
            <a:lnSpc>
              <a:spcPct val="90000"/>
            </a:lnSpc>
            <a:spcBef>
              <a:spcPct val="0"/>
            </a:spcBef>
            <a:spcAft>
              <a:spcPct val="35000"/>
            </a:spcAft>
            <a:buNone/>
          </a:pPr>
          <a:r>
            <a:rPr lang="es-AR" sz="2800" kern="1200" dirty="0">
              <a:solidFill>
                <a:prstClr val="black">
                  <a:hueOff val="0"/>
                  <a:satOff val="0"/>
                  <a:lumOff val="0"/>
                  <a:alphaOff val="0"/>
                </a:prstClr>
              </a:solidFill>
              <a:latin typeface="Consolas" panose="020B0609020204030204" pitchFamily="49" charset="0"/>
              <a:ea typeface="+mn-ea"/>
              <a:cs typeface="+mn-cs"/>
            </a:rPr>
            <a:t>; </a:t>
          </a:r>
          <a:r>
            <a:rPr lang="es-AR" sz="2800" kern="1200" dirty="0" err="1">
              <a:solidFill>
                <a:prstClr val="black">
                  <a:hueOff val="0"/>
                  <a:satOff val="0"/>
                  <a:lumOff val="0"/>
                  <a:alphaOff val="0"/>
                </a:prstClr>
              </a:solidFill>
              <a:latin typeface="Consolas" panose="020B0609020204030204" pitchFamily="49" charset="0"/>
              <a:ea typeface="+mn-ea"/>
              <a:cs typeface="+mn-cs"/>
            </a:rPr>
            <a:t>whoami</a:t>
          </a:r>
          <a:r>
            <a:rPr lang="es-AR" sz="2800" kern="1200" dirty="0">
              <a:solidFill>
                <a:prstClr val="black">
                  <a:hueOff val="0"/>
                  <a:satOff val="0"/>
                  <a:lumOff val="0"/>
                  <a:alphaOff val="0"/>
                </a:prstClr>
              </a:solidFill>
              <a:latin typeface="Consolas" panose="020B0609020204030204" pitchFamily="49" charset="0"/>
              <a:ea typeface="+mn-ea"/>
              <a:cs typeface="+mn-cs"/>
            </a:rPr>
            <a:t> &gt; test.txt</a:t>
          </a:r>
          <a:endParaRPr lang="en-US" sz="2800" kern="1200" dirty="0">
            <a:solidFill>
              <a:prstClr val="black">
                <a:hueOff val="0"/>
                <a:satOff val="0"/>
                <a:lumOff val="0"/>
                <a:alphaOff val="0"/>
              </a:prstClr>
            </a:solidFill>
            <a:latin typeface="Consolas" panose="020B0609020204030204" pitchFamily="49" charset="0"/>
            <a:ea typeface="+mn-ea"/>
            <a:cs typeface="+mn-cs"/>
          </a:endParaRPr>
        </a:p>
      </dsp:txBody>
      <dsp:txXfrm>
        <a:off x="0" y="1846281"/>
        <a:ext cx="6900512" cy="1843578"/>
      </dsp:txXfrm>
    </dsp:sp>
    <dsp:sp modelId="{5A12CCF7-C1ED-43A5-AE3C-336F3CE6601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9695F3-FF67-414B-9B72-AAD3D500D3E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Bypassing with </a:t>
          </a:r>
          <a:r>
            <a:rPr lang="en-US" sz="4500" kern="1200" dirty="0" err="1"/>
            <a:t>Netcat</a:t>
          </a:r>
          <a:endParaRPr lang="en-US" sz="4500" kern="1200" dirty="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E2859-FF37-40A1-BCF7-A8EC180CCE56}">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7C964-C9FA-45D1-8BC5-A561723038D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Ping </a:t>
          </a:r>
        </a:p>
        <a:p>
          <a:pPr marL="0" lvl="0" indent="0" algn="l" defTabSz="2000250">
            <a:lnSpc>
              <a:spcPct val="90000"/>
            </a:lnSpc>
            <a:spcBef>
              <a:spcPct val="0"/>
            </a:spcBef>
            <a:spcAft>
              <a:spcPct val="35000"/>
            </a:spcAft>
            <a:buNone/>
          </a:pPr>
          <a:r>
            <a:rPr lang="es-AR" sz="2800" kern="1200" dirty="0">
              <a:latin typeface="Consolas" panose="020B0609020204030204" pitchFamily="49" charset="0"/>
            </a:rPr>
            <a:t>; ping -c 10</a:t>
          </a:r>
          <a:endParaRPr lang="en-US" sz="2800" kern="1200" dirty="0">
            <a:latin typeface="Consolas" panose="020B0609020204030204" pitchFamily="49" charset="0"/>
          </a:endParaRPr>
        </a:p>
      </dsp:txBody>
      <dsp:txXfrm>
        <a:off x="0" y="2703"/>
        <a:ext cx="6900512" cy="1843578"/>
      </dsp:txXfrm>
    </dsp:sp>
    <dsp:sp modelId="{76A2E2CD-19FB-4E94-90EA-D1B1986E0F33}">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36481-11EF-497A-9BAE-1C860153AB9C}">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s-AR" sz="4500" kern="1200" dirty="0" err="1"/>
            <a:t>Redirection</a:t>
          </a:r>
          <a:r>
            <a:rPr lang="es-AR" sz="4500" kern="1200" dirty="0"/>
            <a:t> </a:t>
          </a:r>
          <a:r>
            <a:rPr lang="es-AR" sz="4500" kern="1200" dirty="0" err="1"/>
            <a:t>of</a:t>
          </a:r>
          <a:r>
            <a:rPr lang="es-AR" sz="4500" kern="1200" dirty="0"/>
            <a:t> Output</a:t>
          </a:r>
        </a:p>
        <a:p>
          <a:pPr marL="0" lvl="0" indent="0" algn="l" defTabSz="2000250">
            <a:lnSpc>
              <a:spcPct val="90000"/>
            </a:lnSpc>
            <a:spcBef>
              <a:spcPct val="0"/>
            </a:spcBef>
            <a:spcAft>
              <a:spcPct val="35000"/>
            </a:spcAft>
            <a:buNone/>
          </a:pPr>
          <a:r>
            <a:rPr lang="es-AR" sz="2800" kern="1200" dirty="0">
              <a:solidFill>
                <a:prstClr val="black">
                  <a:hueOff val="0"/>
                  <a:satOff val="0"/>
                  <a:lumOff val="0"/>
                  <a:alphaOff val="0"/>
                </a:prstClr>
              </a:solidFill>
              <a:latin typeface="Consolas" panose="020B0609020204030204" pitchFamily="49" charset="0"/>
              <a:ea typeface="+mn-ea"/>
              <a:cs typeface="+mn-cs"/>
            </a:rPr>
            <a:t>; </a:t>
          </a:r>
          <a:r>
            <a:rPr lang="es-AR" sz="2800" kern="1200" dirty="0" err="1">
              <a:solidFill>
                <a:prstClr val="black">
                  <a:hueOff val="0"/>
                  <a:satOff val="0"/>
                  <a:lumOff val="0"/>
                  <a:alphaOff val="0"/>
                </a:prstClr>
              </a:solidFill>
              <a:latin typeface="Consolas" panose="020B0609020204030204" pitchFamily="49" charset="0"/>
              <a:ea typeface="+mn-ea"/>
              <a:cs typeface="+mn-cs"/>
            </a:rPr>
            <a:t>whoami</a:t>
          </a:r>
          <a:r>
            <a:rPr lang="es-AR" sz="2800" kern="1200" dirty="0">
              <a:solidFill>
                <a:prstClr val="black">
                  <a:hueOff val="0"/>
                  <a:satOff val="0"/>
                  <a:lumOff val="0"/>
                  <a:alphaOff val="0"/>
                </a:prstClr>
              </a:solidFill>
              <a:latin typeface="Consolas" panose="020B0609020204030204" pitchFamily="49" charset="0"/>
              <a:ea typeface="+mn-ea"/>
              <a:cs typeface="+mn-cs"/>
            </a:rPr>
            <a:t> &gt; test.txt</a:t>
          </a:r>
          <a:endParaRPr lang="en-US" sz="2800" kern="1200" dirty="0">
            <a:solidFill>
              <a:prstClr val="black">
                <a:hueOff val="0"/>
                <a:satOff val="0"/>
                <a:lumOff val="0"/>
                <a:alphaOff val="0"/>
              </a:prstClr>
            </a:solidFill>
            <a:latin typeface="Consolas" panose="020B0609020204030204" pitchFamily="49" charset="0"/>
            <a:ea typeface="+mn-ea"/>
            <a:cs typeface="+mn-cs"/>
          </a:endParaRPr>
        </a:p>
      </dsp:txBody>
      <dsp:txXfrm>
        <a:off x="0" y="1846281"/>
        <a:ext cx="6900512" cy="1843578"/>
      </dsp:txXfrm>
    </dsp:sp>
    <dsp:sp modelId="{5A12CCF7-C1ED-43A5-AE3C-336F3CE6601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9695F3-FF67-414B-9B72-AAD3D500D3E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Bypassing with </a:t>
          </a:r>
          <a:r>
            <a:rPr lang="en-US" sz="4500" kern="1200" dirty="0" err="1"/>
            <a:t>Netcat</a:t>
          </a:r>
          <a:endParaRPr lang="en-US" sz="4500" kern="1200" dirty="0"/>
        </a:p>
        <a:p>
          <a:pPr marL="0" lvl="0" indent="0" algn="l" defTabSz="2000250">
            <a:lnSpc>
              <a:spcPct val="90000"/>
            </a:lnSpc>
            <a:spcBef>
              <a:spcPct val="0"/>
            </a:spcBef>
            <a:spcAft>
              <a:spcPct val="35000"/>
            </a:spcAft>
            <a:buNone/>
          </a:pPr>
          <a:r>
            <a:rPr lang="es-AR" sz="2800" kern="1200" dirty="0">
              <a:solidFill>
                <a:prstClr val="black">
                  <a:hueOff val="0"/>
                  <a:satOff val="0"/>
                  <a:lumOff val="0"/>
                  <a:alphaOff val="0"/>
                </a:prstClr>
              </a:solidFill>
              <a:latin typeface="Consolas" panose="020B0609020204030204" pitchFamily="49" charset="0"/>
              <a:ea typeface="+mn-ea"/>
              <a:cs typeface="+mn-cs"/>
            </a:rPr>
            <a:t>; </a:t>
          </a:r>
          <a:r>
            <a:rPr lang="es-AR" sz="2800" kern="1200" dirty="0" err="1">
              <a:solidFill>
                <a:prstClr val="black">
                  <a:hueOff val="0"/>
                  <a:satOff val="0"/>
                  <a:lumOff val="0"/>
                  <a:alphaOff val="0"/>
                </a:prstClr>
              </a:solidFill>
              <a:latin typeface="Consolas" panose="020B0609020204030204" pitchFamily="49" charset="0"/>
              <a:ea typeface="+mn-ea"/>
              <a:cs typeface="+mn-cs"/>
            </a:rPr>
            <a:t>ls</a:t>
          </a:r>
          <a:r>
            <a:rPr lang="es-AR" sz="2800" kern="1200" dirty="0">
              <a:solidFill>
                <a:prstClr val="black">
                  <a:hueOff val="0"/>
                  <a:satOff val="0"/>
                  <a:lumOff val="0"/>
                  <a:alphaOff val="0"/>
                </a:prstClr>
              </a:solidFill>
              <a:latin typeface="Consolas" panose="020B0609020204030204" pitchFamily="49" charset="0"/>
              <a:ea typeface="+mn-ea"/>
              <a:cs typeface="+mn-cs"/>
            </a:rPr>
            <a:t> -la | </a:t>
          </a:r>
          <a:r>
            <a:rPr lang="es-AR" sz="2800" kern="1200" dirty="0" err="1">
              <a:solidFill>
                <a:prstClr val="black">
                  <a:hueOff val="0"/>
                  <a:satOff val="0"/>
                  <a:lumOff val="0"/>
                  <a:alphaOff val="0"/>
                </a:prstClr>
              </a:solidFill>
              <a:latin typeface="Consolas" panose="020B0609020204030204" pitchFamily="49" charset="0"/>
              <a:ea typeface="+mn-ea"/>
              <a:cs typeface="+mn-cs"/>
            </a:rPr>
            <a:t>nc</a:t>
          </a:r>
          <a:r>
            <a:rPr lang="es-AR" sz="2800" kern="1200" dirty="0">
              <a:solidFill>
                <a:prstClr val="black">
                  <a:hueOff val="0"/>
                  <a:satOff val="0"/>
                  <a:lumOff val="0"/>
                  <a:alphaOff val="0"/>
                </a:prstClr>
              </a:solidFill>
              <a:latin typeface="Consolas" panose="020B0609020204030204" pitchFamily="49" charset="0"/>
              <a:ea typeface="+mn-ea"/>
              <a:cs typeface="+mn-cs"/>
            </a:rPr>
            <a:t> {IP} {PORT}</a:t>
          </a:r>
          <a:endParaRPr lang="en-US" sz="2800" kern="1200" dirty="0">
            <a:solidFill>
              <a:prstClr val="black">
                <a:hueOff val="0"/>
                <a:satOff val="0"/>
                <a:lumOff val="0"/>
                <a:alphaOff val="0"/>
              </a:prstClr>
            </a:solidFill>
            <a:latin typeface="Consolas" panose="020B0609020204030204" pitchFamily="49" charset="0"/>
            <a:ea typeface="+mn-ea"/>
            <a:cs typeface="+mn-cs"/>
          </a:endParaRP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037EB-8ED4-4EDF-A311-6840F6B5F166}" type="datetimeFigureOut">
              <a:rPr lang="es-AR" smtClean="0"/>
              <a:t>1/9/2021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7BC63-E50D-466B-A4CB-F7DA0E0491F5}" type="slidenum">
              <a:rPr lang="es-AR" smtClean="0"/>
              <a:t>‹Nº›</a:t>
            </a:fld>
            <a:endParaRPr lang="es-AR"/>
          </a:p>
        </p:txBody>
      </p:sp>
    </p:spTree>
    <p:extLst>
      <p:ext uri="{BB962C8B-B14F-4D97-AF65-F5344CB8AC3E}">
        <p14:creationId xmlns:p14="http://schemas.microsoft.com/office/powerpoint/2010/main" val="385902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52525"/>
                </a:solidFill>
                <a:effectLst/>
                <a:latin typeface="Roboto" panose="02000000000000000000" pitchFamily="2" charset="0"/>
              </a:rPr>
              <a:t>La inyección de comandos del sistema operativo (también conocida como inyección de </a:t>
            </a:r>
            <a:r>
              <a:rPr lang="es-ES" b="0" i="0" dirty="0" err="1">
                <a:solidFill>
                  <a:srgbClr val="252525"/>
                </a:solidFill>
                <a:effectLst/>
                <a:latin typeface="Roboto" panose="02000000000000000000" pitchFamily="2" charset="0"/>
              </a:rPr>
              <a:t>shell</a:t>
            </a:r>
            <a:r>
              <a:rPr lang="es-ES" b="0" i="0" dirty="0">
                <a:solidFill>
                  <a:srgbClr val="252525"/>
                </a:solidFill>
                <a:effectLst/>
                <a:latin typeface="Roboto" panose="02000000000000000000" pitchFamily="2" charset="0"/>
              </a:rPr>
              <a:t>) es una  </a:t>
            </a:r>
            <a:r>
              <a:rPr lang="es-ES" b="0" i="0" dirty="0" err="1">
                <a:solidFill>
                  <a:srgbClr val="252525"/>
                </a:solidFill>
                <a:effectLst/>
                <a:latin typeface="Roboto" panose="02000000000000000000" pitchFamily="2" charset="0"/>
              </a:rPr>
              <a:t>vulne</a:t>
            </a:r>
            <a:r>
              <a:rPr lang="es-ES" b="0" i="0" dirty="0">
                <a:solidFill>
                  <a:srgbClr val="252525"/>
                </a:solidFill>
                <a:effectLst/>
                <a:latin typeface="Roboto" panose="02000000000000000000" pitchFamily="2" charset="0"/>
              </a:rPr>
              <a:t> web que permite a un atacante ejecutar comandos arbitrarios del sistema operativo (SO) en el servidor que ejecuta una aplicación y, por lo general, llegar a comprometer por completo la aplicación y todos sus datos. </a:t>
            </a:r>
          </a:p>
          <a:p>
            <a:br>
              <a:rPr lang="es-ES" b="0" dirty="0">
                <a:effectLst/>
              </a:rPr>
            </a:br>
            <a:r>
              <a:rPr lang="es-ES" sz="1800" b="0" i="0" u="none" strike="noStrike" dirty="0">
                <a:solidFill>
                  <a:srgbClr val="000000"/>
                </a:solidFill>
                <a:effectLst/>
                <a:latin typeface="Arial" panose="020B0604020202020204" pitchFamily="34" charset="0"/>
              </a:rPr>
              <a:t>Esto ocurre cuando el código del lado del servidor en una aplicación web realiza una llamada al sistema en la máquina host. Es una vulnerabilidad web que permite a un atacante aprovechar esa llamada al sistema realizada para ejecutar comandos del sistema operativo en el servidor.</a:t>
            </a:r>
            <a:endParaRPr lang="es-E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a:solidFill>
                  <a:srgbClr val="000000"/>
                </a:solidFill>
                <a:effectLst/>
                <a:latin typeface="Arial" panose="020B0604020202020204" pitchFamily="34" charset="0"/>
              </a:rPr>
              <a:t>A veces, esto no siempre terminará en algo malicioso, como un </a:t>
            </a:r>
            <a:r>
              <a:rPr lang="es-ES" sz="1800" b="0" i="0" u="none" strike="noStrike" dirty="0" err="1">
                <a:solidFill>
                  <a:srgbClr val="000000"/>
                </a:solidFill>
                <a:effectLst/>
                <a:latin typeface="Arial" panose="020B0604020202020204" pitchFamily="34" charset="0"/>
              </a:rPr>
              <a:t>whoami</a:t>
            </a:r>
            <a:r>
              <a:rPr lang="es-ES" sz="1800" b="0" i="0" u="none" strike="noStrike" dirty="0">
                <a:solidFill>
                  <a:srgbClr val="000000"/>
                </a:solidFill>
                <a:effectLst/>
                <a:latin typeface="Arial" panose="020B0604020202020204" pitchFamily="34" charset="0"/>
              </a:rPr>
              <a:t> o simplemente la lectura de archivos. Pero lo que pasa con la inyección de comandos es que abre muchas opciones para el atacante. Lo peor que podrían hacer sería generar una reverse </a:t>
            </a:r>
            <a:r>
              <a:rPr lang="es-ES" sz="1800" b="0" i="0" u="none" strike="noStrike" dirty="0" err="1">
                <a:solidFill>
                  <a:srgbClr val="000000"/>
                </a:solidFill>
                <a:effectLst/>
                <a:latin typeface="Arial" panose="020B0604020202020204" pitchFamily="34" charset="0"/>
              </a:rPr>
              <a:t>shell</a:t>
            </a:r>
            <a:r>
              <a:rPr lang="es-ES" sz="1800" b="0" i="0" u="none" strike="noStrike" dirty="0">
                <a:solidFill>
                  <a:srgbClr val="000000"/>
                </a:solidFill>
                <a:effectLst/>
                <a:latin typeface="Arial" panose="020B0604020202020204" pitchFamily="34" charset="0"/>
              </a:rPr>
              <a:t> para convertirse en el usuario con el que se ejecuta el servidor web. Un simple; </a:t>
            </a:r>
            <a:r>
              <a:rPr lang="es-ES" sz="1800" b="0" i="0" u="none" strike="noStrike" dirty="0" err="1">
                <a:solidFill>
                  <a:srgbClr val="000000"/>
                </a:solidFill>
                <a:effectLst/>
                <a:latin typeface="Arial" panose="020B0604020202020204" pitchFamily="34" charset="0"/>
              </a:rPr>
              <a:t>nc</a:t>
            </a:r>
            <a:r>
              <a:rPr lang="es-ES" sz="1800" b="0" i="0" u="none" strike="noStrike" dirty="0">
                <a:solidFill>
                  <a:srgbClr val="000000"/>
                </a:solidFill>
                <a:effectLst/>
                <a:latin typeface="Arial" panose="020B0604020202020204" pitchFamily="34" charset="0"/>
              </a:rPr>
              <a:t> -e / </a:t>
            </a:r>
            <a:r>
              <a:rPr lang="es-ES" sz="1800" b="0" i="0" u="none" strike="noStrike" dirty="0" err="1">
                <a:solidFill>
                  <a:srgbClr val="000000"/>
                </a:solidFill>
                <a:effectLst/>
                <a:latin typeface="Arial" panose="020B0604020202020204" pitchFamily="34" charset="0"/>
              </a:rPr>
              <a:t>bin</a:t>
            </a:r>
            <a:r>
              <a:rPr lang="es-ES" sz="1800" b="0" i="0" u="none" strike="noStrike" dirty="0">
                <a:solidFill>
                  <a:srgbClr val="000000"/>
                </a:solidFill>
                <a:effectLst/>
                <a:latin typeface="Arial" panose="020B0604020202020204" pitchFamily="34" charset="0"/>
              </a:rPr>
              <a:t> / </a:t>
            </a:r>
            <a:r>
              <a:rPr lang="es-ES" sz="1800" b="0" i="0" u="none" strike="noStrike" dirty="0" err="1">
                <a:solidFill>
                  <a:srgbClr val="000000"/>
                </a:solidFill>
                <a:effectLst/>
                <a:latin typeface="Arial" panose="020B0604020202020204" pitchFamily="34" charset="0"/>
              </a:rPr>
              <a:t>bash</a:t>
            </a:r>
            <a:r>
              <a:rPr lang="es-ES" sz="1800" b="0" i="0" u="none" strike="noStrike" dirty="0">
                <a:solidFill>
                  <a:srgbClr val="000000"/>
                </a:solidFill>
                <a:effectLst/>
                <a:latin typeface="Arial" panose="020B0604020202020204" pitchFamily="34" charset="0"/>
              </a:rPr>
              <a:t> es todo lo que se necesita y son dueños de su servidor.</a:t>
            </a:r>
            <a:endParaRPr lang="es-ES" b="0" dirty="0">
              <a:effectLst/>
            </a:endParaRPr>
          </a:p>
          <a:p>
            <a:br>
              <a:rPr lang="es-ES" dirty="0"/>
            </a:br>
            <a:endParaRPr lang="es-ES" b="0" i="0" dirty="0">
              <a:solidFill>
                <a:srgbClr val="252525"/>
              </a:solidFill>
              <a:effectLst/>
              <a:latin typeface="Roboto" panose="02000000000000000000" pitchFamily="2" charset="0"/>
            </a:endParaRPr>
          </a:p>
        </p:txBody>
      </p:sp>
      <p:sp>
        <p:nvSpPr>
          <p:cNvPr id="4" name="Marcador de número de diapositiva 3"/>
          <p:cNvSpPr>
            <a:spLocks noGrp="1"/>
          </p:cNvSpPr>
          <p:nvPr>
            <p:ph type="sldNum" sz="quarter" idx="5"/>
          </p:nvPr>
        </p:nvSpPr>
        <p:spPr/>
        <p:txBody>
          <a:bodyPr/>
          <a:lstStyle/>
          <a:p>
            <a:fld id="{7947BC63-E50D-466B-A4CB-F7DA0E0491F5}" type="slidenum">
              <a:rPr lang="es-AR" smtClean="0"/>
              <a:t>1</a:t>
            </a:fld>
            <a:endParaRPr lang="es-AR"/>
          </a:p>
        </p:txBody>
      </p:sp>
    </p:spTree>
    <p:extLst>
      <p:ext uri="{BB962C8B-B14F-4D97-AF65-F5344CB8AC3E}">
        <p14:creationId xmlns:p14="http://schemas.microsoft.com/office/powerpoint/2010/main" val="3505579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7947BC63-E50D-466B-A4CB-F7DA0E0491F5}" type="slidenum">
              <a:rPr lang="es-AR" smtClean="0"/>
              <a:t>3</a:t>
            </a:fld>
            <a:endParaRPr lang="es-AR"/>
          </a:p>
        </p:txBody>
      </p:sp>
    </p:spTree>
    <p:extLst>
      <p:ext uri="{BB962C8B-B14F-4D97-AF65-F5344CB8AC3E}">
        <p14:creationId xmlns:p14="http://schemas.microsoft.com/office/powerpoint/2010/main" val="428533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b="0" i="0" u="none" strike="noStrike" dirty="0">
                <a:solidFill>
                  <a:srgbClr val="000000"/>
                </a:solidFill>
                <a:effectLst/>
                <a:latin typeface="Arial" panose="020B0604020202020204" pitchFamily="34" charset="0"/>
              </a:rPr>
              <a:t>Muchas instancias de inyección de comandos del sistema operativo son vulnerabilidades ciegas.</a:t>
            </a:r>
          </a:p>
          <a:p>
            <a:endParaRPr lang="es-ES" sz="1800" b="0" i="0" u="none" strike="noStrike" dirty="0">
              <a:solidFill>
                <a:srgbClr val="000000"/>
              </a:solidFill>
              <a:effectLst/>
              <a:latin typeface="Arial" panose="020B0604020202020204" pitchFamily="34" charset="0"/>
            </a:endParaRPr>
          </a:p>
          <a:p>
            <a:r>
              <a:rPr lang="es-ES" sz="1800" b="0" i="0" u="none" strike="noStrike" dirty="0">
                <a:solidFill>
                  <a:srgbClr val="000000"/>
                </a:solidFill>
                <a:effectLst/>
                <a:latin typeface="Arial" panose="020B0604020202020204" pitchFamily="34" charset="0"/>
              </a:rPr>
              <a:t>A veces, el usuario ingresa un comando de prueba para intentar ver si el servidor es vulnerable a la inyección de comandos, el comando es ejecutado por el código del lado del servidor en el servidor y el código no genera la respuesta.</a:t>
            </a:r>
            <a:endParaRPr lang="es-AR" dirty="0"/>
          </a:p>
        </p:txBody>
      </p:sp>
      <p:sp>
        <p:nvSpPr>
          <p:cNvPr id="4" name="Marcador de número de diapositiva 3"/>
          <p:cNvSpPr>
            <a:spLocks noGrp="1"/>
          </p:cNvSpPr>
          <p:nvPr>
            <p:ph type="sldNum" sz="quarter" idx="5"/>
          </p:nvPr>
        </p:nvSpPr>
        <p:spPr/>
        <p:txBody>
          <a:bodyPr/>
          <a:lstStyle/>
          <a:p>
            <a:fld id="{7947BC63-E50D-466B-A4CB-F7DA0E0491F5}" type="slidenum">
              <a:rPr lang="es-AR" smtClean="0"/>
              <a:t>5</a:t>
            </a:fld>
            <a:endParaRPr lang="es-AR"/>
          </a:p>
        </p:txBody>
      </p:sp>
    </p:spTree>
    <p:extLst>
      <p:ext uri="{BB962C8B-B14F-4D97-AF65-F5344CB8AC3E}">
        <p14:creationId xmlns:p14="http://schemas.microsoft.com/office/powerpoint/2010/main" val="2555164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dirty="0">
                <a:solidFill>
                  <a:srgbClr val="000000"/>
                </a:solidFill>
                <a:effectLst/>
                <a:latin typeface="Arial" panose="020B0604020202020204" pitchFamily="34" charset="0"/>
              </a:rPr>
              <a:t>Hoy en día, las aplicaciones web se pueden desarrollar en muchos lenguajes, desde Python hasta C #. Sin embargo, uno de los lenguajes de programación más utilizados es PHP, y es uno de los más populares en Internet. </a:t>
            </a:r>
          </a:p>
          <a:p>
            <a:endParaRPr lang="es-AR" dirty="0"/>
          </a:p>
        </p:txBody>
      </p:sp>
      <p:sp>
        <p:nvSpPr>
          <p:cNvPr id="4" name="Marcador de número de diapositiva 3"/>
          <p:cNvSpPr>
            <a:spLocks noGrp="1"/>
          </p:cNvSpPr>
          <p:nvPr>
            <p:ph type="sldNum" sz="quarter" idx="5"/>
          </p:nvPr>
        </p:nvSpPr>
        <p:spPr/>
        <p:txBody>
          <a:bodyPr/>
          <a:lstStyle/>
          <a:p>
            <a:fld id="{7947BC63-E50D-466B-A4CB-F7DA0E0491F5}" type="slidenum">
              <a:rPr lang="es-AR" smtClean="0"/>
              <a:t>6</a:t>
            </a:fld>
            <a:endParaRPr lang="es-AR"/>
          </a:p>
        </p:txBody>
      </p:sp>
    </p:spTree>
    <p:extLst>
      <p:ext uri="{BB962C8B-B14F-4D97-AF65-F5344CB8AC3E}">
        <p14:creationId xmlns:p14="http://schemas.microsoft.com/office/powerpoint/2010/main" val="326390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rtl="0">
              <a:spcBef>
                <a:spcPts val="0"/>
              </a:spcBef>
              <a:spcAft>
                <a:spcPts val="0"/>
              </a:spcAft>
            </a:pPr>
            <a:br>
              <a:rPr lang="es-ES" b="0" dirty="0">
                <a:effectLst/>
              </a:rPr>
            </a:br>
            <a:r>
              <a:rPr lang="es-ES" b="0" dirty="0">
                <a:effectLst/>
              </a:rPr>
              <a:t>L</a:t>
            </a:r>
            <a:r>
              <a:rPr lang="es-ES" sz="1800" b="0" i="0" u="none" strike="noStrike" dirty="0">
                <a:solidFill>
                  <a:srgbClr val="000000"/>
                </a:solidFill>
                <a:effectLst/>
                <a:latin typeface="Arial" panose="020B0604020202020204" pitchFamily="34" charset="0"/>
              </a:rPr>
              <a:t>a inyección ciega de comandos se produce cuando el comando del sistema enviado al servidor no devuelve la respuesta al usuario en el documento HTML. La inyección de comando activa devolverá la respuesta al usuario.</a:t>
            </a:r>
            <a:endParaRPr lang="es-ES" b="0" dirty="0">
              <a:effectLst/>
            </a:endParaRPr>
          </a:p>
          <a:p>
            <a:br>
              <a:rPr lang="es-ES" dirty="0"/>
            </a:br>
            <a:endParaRPr lang="es-AR" dirty="0"/>
          </a:p>
        </p:txBody>
      </p:sp>
      <p:sp>
        <p:nvSpPr>
          <p:cNvPr id="4" name="Marcador de número de diapositiva 3"/>
          <p:cNvSpPr>
            <a:spLocks noGrp="1"/>
          </p:cNvSpPr>
          <p:nvPr>
            <p:ph type="sldNum" sz="quarter" idx="5"/>
          </p:nvPr>
        </p:nvSpPr>
        <p:spPr/>
        <p:txBody>
          <a:bodyPr/>
          <a:lstStyle/>
          <a:p>
            <a:fld id="{7947BC63-E50D-466B-A4CB-F7DA0E0491F5}" type="slidenum">
              <a:rPr lang="es-AR" smtClean="0"/>
              <a:t>13</a:t>
            </a:fld>
            <a:endParaRPr lang="es-AR"/>
          </a:p>
        </p:txBody>
      </p:sp>
    </p:spTree>
    <p:extLst>
      <p:ext uri="{BB962C8B-B14F-4D97-AF65-F5344CB8AC3E}">
        <p14:creationId xmlns:p14="http://schemas.microsoft.com/office/powerpoint/2010/main" val="3423803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7947BC63-E50D-466B-A4CB-F7DA0E0491F5}" type="slidenum">
              <a:rPr lang="es-AR" smtClean="0"/>
              <a:t>14</a:t>
            </a:fld>
            <a:endParaRPr lang="es-AR"/>
          </a:p>
        </p:txBody>
      </p:sp>
    </p:spTree>
    <p:extLst>
      <p:ext uri="{BB962C8B-B14F-4D97-AF65-F5344CB8AC3E}">
        <p14:creationId xmlns:p14="http://schemas.microsoft.com/office/powerpoint/2010/main" val="279392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7947BC63-E50D-466B-A4CB-F7DA0E0491F5}" type="slidenum">
              <a:rPr lang="es-AR" smtClean="0"/>
              <a:t>15</a:t>
            </a:fld>
            <a:endParaRPr lang="es-AR"/>
          </a:p>
        </p:txBody>
      </p:sp>
    </p:spTree>
    <p:extLst>
      <p:ext uri="{BB962C8B-B14F-4D97-AF65-F5344CB8AC3E}">
        <p14:creationId xmlns:p14="http://schemas.microsoft.com/office/powerpoint/2010/main" val="196419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A426D-B3AB-4B92-99B5-9E22E8D8585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15B94C3-BED3-4993-BC31-EC715C394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FD08CF1E-9742-4CB1-AF5D-9E888AB7E4D3}"/>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5" name="Marcador de pie de página 4">
            <a:extLst>
              <a:ext uri="{FF2B5EF4-FFF2-40B4-BE49-F238E27FC236}">
                <a16:creationId xmlns:a16="http://schemas.microsoft.com/office/drawing/2014/main" id="{6A0C09D6-8979-4ACC-96F4-EA53B58C1C2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184F6C1-5505-4718-8748-9C156752F7C0}"/>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364446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9EB57-C6FF-4FFA-8916-FA207F3766D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6E03480-B69C-4DE2-9A82-00BB57E575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8825476-B6A6-4BF3-8287-5235EC2EE73C}"/>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5" name="Marcador de pie de página 4">
            <a:extLst>
              <a:ext uri="{FF2B5EF4-FFF2-40B4-BE49-F238E27FC236}">
                <a16:creationId xmlns:a16="http://schemas.microsoft.com/office/drawing/2014/main" id="{7D8091F3-A348-487F-A56C-ED89ACF48EF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D6A2BB9-C9FE-4FCE-90FA-6998B7A4048B}"/>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137940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61C58B1-BC60-4A74-966D-249FB09E9D3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1E8FDC4-E204-4AD1-A2FA-30875C3DA24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66CDFF2-ED66-4C0B-8C0D-F6703FE1B244}"/>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5" name="Marcador de pie de página 4">
            <a:extLst>
              <a:ext uri="{FF2B5EF4-FFF2-40B4-BE49-F238E27FC236}">
                <a16:creationId xmlns:a16="http://schemas.microsoft.com/office/drawing/2014/main" id="{1606470F-C277-4E5D-96A6-41828AB7A2C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4CE118C-E0F5-41EF-A326-07559C9DB384}"/>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84854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02F18-328A-48ED-9290-868C2E9B840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BC48305-E26D-4F8C-8B23-2C7C8171C8B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6B56531-9DEB-4B34-AA0F-576A284A45A4}"/>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5" name="Marcador de pie de página 4">
            <a:extLst>
              <a:ext uri="{FF2B5EF4-FFF2-40B4-BE49-F238E27FC236}">
                <a16:creationId xmlns:a16="http://schemas.microsoft.com/office/drawing/2014/main" id="{6C514694-8235-4EB5-9106-9424E9BC539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DB16848-AB5C-4CFB-AB33-F39D2E2A34C6}"/>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1232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B18F1-CEAE-4423-A2F1-CB9C9F97BFC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4E9EBB0-4863-4AF3-ADB3-030B72805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A61389-23C5-47CD-8B33-9FC1D0824E53}"/>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5" name="Marcador de pie de página 4">
            <a:extLst>
              <a:ext uri="{FF2B5EF4-FFF2-40B4-BE49-F238E27FC236}">
                <a16:creationId xmlns:a16="http://schemas.microsoft.com/office/drawing/2014/main" id="{73E87273-D8FF-43FB-B66F-B615C18F3BD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A693365-EF11-45B6-B42C-3B202C312154}"/>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140497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FE03A-B76C-4E9E-8B51-84279105F59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930E6DC-C6CF-4BC9-BAD2-EC9F1E9BD9D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5401C1D8-A565-4D51-975D-8A3C8160D44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AB77BA21-3325-478D-902D-13B696FDA2EF}"/>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6" name="Marcador de pie de página 5">
            <a:extLst>
              <a:ext uri="{FF2B5EF4-FFF2-40B4-BE49-F238E27FC236}">
                <a16:creationId xmlns:a16="http://schemas.microsoft.com/office/drawing/2014/main" id="{771A2B40-3DE8-4E5D-BA80-0C7E78A814D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2EE7CAF0-C85F-459B-8310-513A6BA11F29}"/>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331253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CB9F-F8B7-493D-9292-7BA5EDE4E8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8A3E7FB-C46A-464F-8966-13DBC4A37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73CF578-D11E-4544-9543-98B55B19D54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CE560FE-302A-4809-8BF2-1185A3A5B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A5CCE86-9DF8-4F78-BEA9-A03DA50958C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D020265-1058-43E2-BFA2-CA1F8B18951B}"/>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8" name="Marcador de pie de página 7">
            <a:extLst>
              <a:ext uri="{FF2B5EF4-FFF2-40B4-BE49-F238E27FC236}">
                <a16:creationId xmlns:a16="http://schemas.microsoft.com/office/drawing/2014/main" id="{D1B3B797-B725-4578-9B64-76AACA34CDD7}"/>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F0BF112E-2640-4DE3-BA03-2F1E1E772899}"/>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119616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EEFE0-38AC-44BD-BD6E-0880F592B2E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3DAD1C7-931E-43F1-9F21-6AD0EA1013E9}"/>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4" name="Marcador de pie de página 3">
            <a:extLst>
              <a:ext uri="{FF2B5EF4-FFF2-40B4-BE49-F238E27FC236}">
                <a16:creationId xmlns:a16="http://schemas.microsoft.com/office/drawing/2014/main" id="{B175C6B8-B7B0-460A-9AB3-CBD39F8DAE21}"/>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0C2B2A3-4E8C-4D52-AFFC-1ABE7D6B0481}"/>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265090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57E2F2E-07F2-43A4-BF63-A8D438CA5FF0}"/>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3" name="Marcador de pie de página 2">
            <a:extLst>
              <a:ext uri="{FF2B5EF4-FFF2-40B4-BE49-F238E27FC236}">
                <a16:creationId xmlns:a16="http://schemas.microsoft.com/office/drawing/2014/main" id="{6E98674A-45F3-4D8F-BC62-CDE09DB88E8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6FF107EF-5304-48D5-A934-192C637F8E66}"/>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176370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9224A9-6081-46F5-AF3E-A561262CCA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850E5A7-99CC-45B4-B7A0-8D528618A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412C73DB-D184-437A-9C2F-3772033F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B2A85FE-6C83-418E-A816-5D8396F45439}"/>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6" name="Marcador de pie de página 5">
            <a:extLst>
              <a:ext uri="{FF2B5EF4-FFF2-40B4-BE49-F238E27FC236}">
                <a16:creationId xmlns:a16="http://schemas.microsoft.com/office/drawing/2014/main" id="{39C1BE44-51AD-49C9-A0BC-55232DE9F55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BA2D979-4395-4885-A790-DC232092589D}"/>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390058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BB6B1-433C-4826-9C6B-A499388AD71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7E1C636E-CCCE-42AA-BF4B-E39345143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F88C7B4-94F7-4BD1-9664-83E22017D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74DE6C-B2B3-4B36-A2EA-51131585C8CA}"/>
              </a:ext>
            </a:extLst>
          </p:cNvPr>
          <p:cNvSpPr>
            <a:spLocks noGrp="1"/>
          </p:cNvSpPr>
          <p:nvPr>
            <p:ph type="dt" sz="half" idx="10"/>
          </p:nvPr>
        </p:nvSpPr>
        <p:spPr/>
        <p:txBody>
          <a:bodyPr/>
          <a:lstStyle/>
          <a:p>
            <a:fld id="{46D3996C-0019-4345-A14F-94682D61AB93}" type="datetimeFigureOut">
              <a:rPr lang="es-AR" smtClean="0"/>
              <a:t>1/9/2021</a:t>
            </a:fld>
            <a:endParaRPr lang="es-AR"/>
          </a:p>
        </p:txBody>
      </p:sp>
      <p:sp>
        <p:nvSpPr>
          <p:cNvPr id="6" name="Marcador de pie de página 5">
            <a:extLst>
              <a:ext uri="{FF2B5EF4-FFF2-40B4-BE49-F238E27FC236}">
                <a16:creationId xmlns:a16="http://schemas.microsoft.com/office/drawing/2014/main" id="{DFDF41C6-A7A9-47FE-A3B8-6B18AE560E2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2743EE9C-2E16-4FEB-9EB0-26689EC03692}"/>
              </a:ext>
            </a:extLst>
          </p:cNvPr>
          <p:cNvSpPr>
            <a:spLocks noGrp="1"/>
          </p:cNvSpPr>
          <p:nvPr>
            <p:ph type="sldNum" sz="quarter" idx="12"/>
          </p:nvPr>
        </p:nvSpPr>
        <p:spPr/>
        <p:txBody>
          <a:bodyPr/>
          <a:lstStyle/>
          <a:p>
            <a:fld id="{C29883BE-DF7F-4F13-9F9A-A3605C640422}" type="slidenum">
              <a:rPr lang="es-AR" smtClean="0"/>
              <a:t>‹Nº›</a:t>
            </a:fld>
            <a:endParaRPr lang="es-AR"/>
          </a:p>
        </p:txBody>
      </p:sp>
    </p:spTree>
    <p:extLst>
      <p:ext uri="{BB962C8B-B14F-4D97-AF65-F5344CB8AC3E}">
        <p14:creationId xmlns:p14="http://schemas.microsoft.com/office/powerpoint/2010/main" val="232881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98E05FA-FC85-4B94-8CA1-96440CB06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1ABCCD1-85D2-4B35-B517-4F977C36E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F09E984-B04C-4CCE-873C-50347C5BB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3996C-0019-4345-A14F-94682D61AB93}" type="datetimeFigureOut">
              <a:rPr lang="es-AR" smtClean="0"/>
              <a:t>1/9/2021</a:t>
            </a:fld>
            <a:endParaRPr lang="es-AR"/>
          </a:p>
        </p:txBody>
      </p:sp>
      <p:sp>
        <p:nvSpPr>
          <p:cNvPr id="5" name="Marcador de pie de página 4">
            <a:extLst>
              <a:ext uri="{FF2B5EF4-FFF2-40B4-BE49-F238E27FC236}">
                <a16:creationId xmlns:a16="http://schemas.microsoft.com/office/drawing/2014/main" id="{AE7C2AE1-9A50-4EB1-9996-17A378A72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7D49C7BF-A1D9-472F-95E4-1B6B947DA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883BE-DF7F-4F13-9F9A-A3605C640422}" type="slidenum">
              <a:rPr lang="es-AR" smtClean="0"/>
              <a:t>‹Nº›</a:t>
            </a:fld>
            <a:endParaRPr lang="es-AR"/>
          </a:p>
        </p:txBody>
      </p:sp>
    </p:spTree>
    <p:extLst>
      <p:ext uri="{BB962C8B-B14F-4D97-AF65-F5344CB8AC3E}">
        <p14:creationId xmlns:p14="http://schemas.microsoft.com/office/powerpoint/2010/main" val="251802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3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hat Is OS Command Injection | Acunetix">
            <a:extLst>
              <a:ext uri="{FF2B5EF4-FFF2-40B4-BE49-F238E27FC236}">
                <a16:creationId xmlns:a16="http://schemas.microsoft.com/office/drawing/2014/main" id="{E9B7887C-7CD8-4833-A5A5-06DE3006796B}"/>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4160" r="2530"/>
          <a:stretch/>
        </p:blipFill>
        <p:spPr bwMode="auto">
          <a:xfrm>
            <a:off x="20" y="10"/>
            <a:ext cx="1218893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7107276-E809-42C1-89F0-5D2BD955DC54}"/>
              </a:ext>
            </a:extLst>
          </p:cNvPr>
          <p:cNvSpPr>
            <a:spLocks noGrp="1"/>
          </p:cNvSpPr>
          <p:nvPr>
            <p:ph type="ctrTitle"/>
          </p:nvPr>
        </p:nvSpPr>
        <p:spPr>
          <a:xfrm>
            <a:off x="1527048" y="1124712"/>
            <a:ext cx="9144000" cy="3063240"/>
          </a:xfrm>
        </p:spPr>
        <p:txBody>
          <a:bodyPr>
            <a:normAutofit/>
          </a:bodyPr>
          <a:lstStyle/>
          <a:p>
            <a:r>
              <a:rPr lang="en-US" sz="6600" b="1" dirty="0">
                <a:solidFill>
                  <a:srgbClr val="FFFFFF"/>
                </a:solidFill>
              </a:rPr>
              <a:t>OS COMMAND INJECTION</a:t>
            </a:r>
            <a:endParaRPr lang="es-AR" sz="6600" b="1" dirty="0">
              <a:solidFill>
                <a:srgbClr val="FFFFFF"/>
              </a:solidFill>
            </a:endParaRPr>
          </a:p>
        </p:txBody>
      </p:sp>
      <p:sp>
        <p:nvSpPr>
          <p:cNvPr id="1036" name="sketchy line">
            <a:extLst>
              <a:ext uri="{FF2B5EF4-FFF2-40B4-BE49-F238E27FC236}">
                <a16:creationId xmlns:a16="http://schemas.microsoft.com/office/drawing/2014/main" id="{DEF0EFD6-A3C2-4C94-A80A-BA9709D99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6117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31135D-94AD-4970-9ABC-C7DF469C09CF}"/>
              </a:ext>
            </a:extLst>
          </p:cNvPr>
          <p:cNvSpPr>
            <a:spLocks noGrp="1"/>
          </p:cNvSpPr>
          <p:nvPr>
            <p:ph type="title"/>
          </p:nvPr>
        </p:nvSpPr>
        <p:spPr>
          <a:xfrm>
            <a:off x="635000" y="640823"/>
            <a:ext cx="3418659" cy="5583148"/>
          </a:xfrm>
        </p:spPr>
        <p:txBody>
          <a:bodyPr anchor="ctr">
            <a:normAutofit/>
          </a:bodyPr>
          <a:lstStyle/>
          <a:p>
            <a:r>
              <a:rPr lang="en-US" sz="5400"/>
              <a:t>Como detectarlo</a:t>
            </a:r>
            <a:endParaRPr lang="es-AR"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9C61718-2541-4108-85C9-987BF414C111}"/>
              </a:ext>
            </a:extLst>
          </p:cNvPr>
          <p:cNvGraphicFramePr>
            <a:graphicFrameLocks noGrp="1"/>
          </p:cNvGraphicFramePr>
          <p:nvPr>
            <p:ph idx="1"/>
            <p:extLst>
              <p:ext uri="{D42A27DB-BD31-4B8C-83A1-F6EECF244321}">
                <p14:modId xmlns:p14="http://schemas.microsoft.com/office/powerpoint/2010/main" val="31352492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29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C54B36E-37E6-40D9-A91B-2D308DA15DD3}"/>
              </a:ext>
            </a:extLst>
          </p:cNvPr>
          <p:cNvSpPr>
            <a:spLocks noGrp="1"/>
          </p:cNvSpPr>
          <p:nvPr>
            <p:ph type="title"/>
          </p:nvPr>
        </p:nvSpPr>
        <p:spPr>
          <a:xfrm>
            <a:off x="686834" y="1153572"/>
            <a:ext cx="3200400" cy="4461163"/>
          </a:xfrm>
        </p:spPr>
        <p:txBody>
          <a:bodyPr>
            <a:normAutofit/>
          </a:bodyPr>
          <a:lstStyle/>
          <a:p>
            <a:r>
              <a:rPr lang="es-ES">
                <a:solidFill>
                  <a:srgbClr val="FFFFFF"/>
                </a:solidFill>
              </a:rPr>
              <a:t>¿Qué causa las fallas en la inyección de comandos?</a:t>
            </a:r>
            <a:endParaRPr lang="es-AR">
              <a:solidFill>
                <a:srgbClr val="FFFFFF"/>
              </a:solidFill>
            </a:endParaRPr>
          </a:p>
        </p:txBody>
      </p:sp>
      <p:sp>
        <p:nvSpPr>
          <p:cNvPr id="1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0EF04999-BEA9-4166-8318-26F69CCB7192}"/>
              </a:ext>
            </a:extLst>
          </p:cNvPr>
          <p:cNvSpPr>
            <a:spLocks noGrp="1"/>
          </p:cNvSpPr>
          <p:nvPr>
            <p:ph idx="1"/>
          </p:nvPr>
        </p:nvSpPr>
        <p:spPr>
          <a:xfrm>
            <a:off x="4447308" y="591344"/>
            <a:ext cx="6906491" cy="5585619"/>
          </a:xfrm>
        </p:spPr>
        <p:txBody>
          <a:bodyPr anchor="ctr">
            <a:normAutofit/>
          </a:bodyPr>
          <a:lstStyle/>
          <a:p>
            <a:pPr marL="0" indent="0">
              <a:buNone/>
            </a:pPr>
            <a:r>
              <a:rPr lang="es-ES" dirty="0"/>
              <a:t>La principal razón por la que una aplicación es vulnerable a la inyección de comandos, se debe a una falta completa o incorrecta de validación de los datos de entrada.</a:t>
            </a:r>
            <a:endParaRPr lang="es-AR" dirty="0"/>
          </a:p>
        </p:txBody>
      </p:sp>
    </p:spTree>
    <p:extLst>
      <p:ext uri="{BB962C8B-B14F-4D97-AF65-F5344CB8AC3E}">
        <p14:creationId xmlns:p14="http://schemas.microsoft.com/office/powerpoint/2010/main" val="157978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5CCBA3C-3074-45A6-9823-7E0FA2414402}"/>
              </a:ext>
            </a:extLst>
          </p:cNvPr>
          <p:cNvPicPr>
            <a:picLocks noChangeAspect="1"/>
          </p:cNvPicPr>
          <p:nvPr/>
        </p:nvPicPr>
        <p:blipFill>
          <a:blip r:embed="rId2"/>
          <a:stretch>
            <a:fillRect/>
          </a:stretch>
        </p:blipFill>
        <p:spPr>
          <a:xfrm>
            <a:off x="1343898" y="752639"/>
            <a:ext cx="9504204" cy="1679865"/>
          </a:xfrm>
          <a:prstGeom prst="rect">
            <a:avLst/>
          </a:prstGeom>
        </p:spPr>
      </p:pic>
      <p:sp>
        <p:nvSpPr>
          <p:cNvPr id="5" name="Marcador de contenido 2">
            <a:extLst>
              <a:ext uri="{FF2B5EF4-FFF2-40B4-BE49-F238E27FC236}">
                <a16:creationId xmlns:a16="http://schemas.microsoft.com/office/drawing/2014/main" id="{D4959067-92ED-43B3-8DCE-2F578423E431}"/>
              </a:ext>
            </a:extLst>
          </p:cNvPr>
          <p:cNvSpPr txBox="1">
            <a:spLocks/>
          </p:cNvSpPr>
          <p:nvPr/>
        </p:nvSpPr>
        <p:spPr>
          <a:xfrm>
            <a:off x="1593849" y="3429000"/>
            <a:ext cx="9004301" cy="462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4400" dirty="0"/>
              <a:t>… ? </a:t>
            </a:r>
            <a:r>
              <a:rPr lang="es-ES" sz="4400" dirty="0" err="1">
                <a:solidFill>
                  <a:srgbClr val="7030A0"/>
                </a:solidFill>
              </a:rPr>
              <a:t>username</a:t>
            </a:r>
            <a:r>
              <a:rPr lang="es-ES" sz="4400" dirty="0"/>
              <a:t> = </a:t>
            </a:r>
            <a:r>
              <a:rPr lang="es-ES" sz="4400" dirty="0" err="1"/>
              <a:t>root</a:t>
            </a:r>
            <a:r>
              <a:rPr lang="es-ES" sz="4400" dirty="0"/>
              <a:t> </a:t>
            </a:r>
            <a:r>
              <a:rPr lang="es-ES" sz="4400" dirty="0">
                <a:solidFill>
                  <a:srgbClr val="FF0000"/>
                </a:solidFill>
              </a:rPr>
              <a:t>;</a:t>
            </a:r>
            <a:r>
              <a:rPr lang="es-ES" sz="4400" dirty="0">
                <a:solidFill>
                  <a:schemeClr val="accent2"/>
                </a:solidFill>
              </a:rPr>
              <a:t> </a:t>
            </a:r>
            <a:r>
              <a:rPr lang="es-AR" sz="4400" dirty="0">
                <a:solidFill>
                  <a:srgbClr val="0070C0"/>
                </a:solidFill>
                <a:latin typeface="Consolas" panose="020B0609020204030204" pitchFamily="49" charset="0"/>
              </a:rPr>
              <a:t>ping -c 10</a:t>
            </a:r>
            <a:r>
              <a:rPr lang="es-ES" sz="4400" dirty="0">
                <a:solidFill>
                  <a:srgbClr val="0070C0"/>
                </a:solidFill>
              </a:rPr>
              <a:t> </a:t>
            </a:r>
            <a:endParaRPr lang="es-AR" sz="4400" dirty="0">
              <a:solidFill>
                <a:srgbClr val="0070C0"/>
              </a:solidFill>
            </a:endParaRPr>
          </a:p>
        </p:txBody>
      </p:sp>
      <p:pic>
        <p:nvPicPr>
          <p:cNvPr id="6" name="Imagen 5">
            <a:extLst>
              <a:ext uri="{FF2B5EF4-FFF2-40B4-BE49-F238E27FC236}">
                <a16:creationId xmlns:a16="http://schemas.microsoft.com/office/drawing/2014/main" id="{357755BC-D2CC-4592-B400-FA77E034424A}"/>
              </a:ext>
            </a:extLst>
          </p:cNvPr>
          <p:cNvPicPr>
            <a:picLocks noChangeAspect="1"/>
          </p:cNvPicPr>
          <p:nvPr/>
        </p:nvPicPr>
        <p:blipFill>
          <a:blip r:embed="rId3"/>
          <a:stretch>
            <a:fillRect/>
          </a:stretch>
        </p:blipFill>
        <p:spPr>
          <a:xfrm>
            <a:off x="1069827" y="4576487"/>
            <a:ext cx="3351670" cy="1180958"/>
          </a:xfrm>
          <a:prstGeom prst="rect">
            <a:avLst/>
          </a:prstGeom>
        </p:spPr>
      </p:pic>
      <p:pic>
        <p:nvPicPr>
          <p:cNvPr id="7" name="Imagen 6">
            <a:extLst>
              <a:ext uri="{FF2B5EF4-FFF2-40B4-BE49-F238E27FC236}">
                <a16:creationId xmlns:a16="http://schemas.microsoft.com/office/drawing/2014/main" id="{81B5E252-369F-440B-BEDD-3CAABC03A8BC}"/>
              </a:ext>
            </a:extLst>
          </p:cNvPr>
          <p:cNvPicPr>
            <a:picLocks noChangeAspect="1"/>
          </p:cNvPicPr>
          <p:nvPr/>
        </p:nvPicPr>
        <p:blipFill>
          <a:blip r:embed="rId4"/>
          <a:stretch>
            <a:fillRect/>
          </a:stretch>
        </p:blipFill>
        <p:spPr>
          <a:xfrm>
            <a:off x="5716743" y="4576487"/>
            <a:ext cx="2383873" cy="1283623"/>
          </a:xfrm>
          <a:prstGeom prst="rect">
            <a:avLst/>
          </a:prstGeom>
        </p:spPr>
      </p:pic>
      <p:pic>
        <p:nvPicPr>
          <p:cNvPr id="8" name="Imagen 7">
            <a:extLst>
              <a:ext uri="{FF2B5EF4-FFF2-40B4-BE49-F238E27FC236}">
                <a16:creationId xmlns:a16="http://schemas.microsoft.com/office/drawing/2014/main" id="{FC575975-ADB0-4357-AB7E-8C1EA88C1233}"/>
              </a:ext>
            </a:extLst>
          </p:cNvPr>
          <p:cNvPicPr>
            <a:picLocks noChangeAspect="1"/>
          </p:cNvPicPr>
          <p:nvPr/>
        </p:nvPicPr>
        <p:blipFill>
          <a:blip r:embed="rId5"/>
          <a:stretch>
            <a:fillRect/>
          </a:stretch>
        </p:blipFill>
        <p:spPr>
          <a:xfrm>
            <a:off x="8738301" y="4496136"/>
            <a:ext cx="2383872" cy="1261309"/>
          </a:xfrm>
          <a:prstGeom prst="rect">
            <a:avLst/>
          </a:prstGeom>
        </p:spPr>
      </p:pic>
    </p:spTree>
    <p:extLst>
      <p:ext uri="{BB962C8B-B14F-4D97-AF65-F5344CB8AC3E}">
        <p14:creationId xmlns:p14="http://schemas.microsoft.com/office/powerpoint/2010/main" val="158153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ítulo 1">
            <a:extLst>
              <a:ext uri="{FF2B5EF4-FFF2-40B4-BE49-F238E27FC236}">
                <a16:creationId xmlns:a16="http://schemas.microsoft.com/office/drawing/2014/main" id="{C4468F2F-D95E-4DAA-845C-2DF584C1E765}"/>
              </a:ext>
            </a:extLst>
          </p:cNvPr>
          <p:cNvSpPr txBox="1">
            <a:spLocks/>
          </p:cNvSpPr>
          <p:nvPr/>
        </p:nvSpPr>
        <p:spPr>
          <a:xfrm>
            <a:off x="638882" y="639193"/>
            <a:ext cx="3571810" cy="35735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6100" kern="1200" dirty="0">
                <a:solidFill>
                  <a:schemeClr val="tx1"/>
                </a:solidFill>
                <a:latin typeface="+mj-lt"/>
                <a:ea typeface="+mj-ea"/>
                <a:cs typeface="+mj-cs"/>
              </a:rPr>
              <a:t>Active</a:t>
            </a:r>
            <a:r>
              <a:rPr lang="en-US" sz="6100" b="1" kern="1200" dirty="0">
                <a:solidFill>
                  <a:schemeClr val="tx1"/>
                </a:solidFill>
                <a:latin typeface="+mj-lt"/>
                <a:ea typeface="+mj-ea"/>
                <a:cs typeface="+mj-cs"/>
              </a:rPr>
              <a:t> </a:t>
            </a:r>
            <a:r>
              <a:rPr lang="en-US" sz="6100" kern="1200" dirty="0">
                <a:solidFill>
                  <a:schemeClr val="tx1"/>
                </a:solidFill>
                <a:latin typeface="+mj-lt"/>
                <a:ea typeface="+mj-ea"/>
                <a:cs typeface="+mj-cs"/>
              </a:rPr>
              <a:t>Command</a:t>
            </a:r>
            <a:r>
              <a:rPr lang="en-US" sz="6100" b="1" kern="1200" dirty="0">
                <a:solidFill>
                  <a:schemeClr val="tx1"/>
                </a:solidFill>
                <a:latin typeface="+mj-lt"/>
                <a:ea typeface="+mj-ea"/>
                <a:cs typeface="+mj-cs"/>
              </a:rPr>
              <a:t> </a:t>
            </a:r>
            <a:r>
              <a:rPr lang="en-US" sz="6100" kern="1200" dirty="0">
                <a:solidFill>
                  <a:schemeClr val="tx1"/>
                </a:solidFill>
                <a:latin typeface="+mj-lt"/>
                <a:ea typeface="+mj-ea"/>
                <a:cs typeface="+mj-cs"/>
              </a:rPr>
              <a:t>Injection</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a:extLst>
              <a:ext uri="{FF2B5EF4-FFF2-40B4-BE49-F238E27FC236}">
                <a16:creationId xmlns:a16="http://schemas.microsoft.com/office/drawing/2014/main" id="{2860BE67-91AC-47C5-913C-F0C5D4783DD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296" y="1382998"/>
            <a:ext cx="7214616" cy="4064572"/>
          </a:xfrm>
          <a:prstGeom prst="rect">
            <a:avLst/>
          </a:prstGeom>
        </p:spPr>
      </p:pic>
    </p:spTree>
    <p:extLst>
      <p:ext uri="{BB962C8B-B14F-4D97-AF65-F5344CB8AC3E}">
        <p14:creationId xmlns:p14="http://schemas.microsoft.com/office/powerpoint/2010/main" val="318751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exto&#10;&#10;Descripción generada automáticamente">
            <a:extLst>
              <a:ext uri="{FF2B5EF4-FFF2-40B4-BE49-F238E27FC236}">
                <a16:creationId xmlns:a16="http://schemas.microsoft.com/office/drawing/2014/main" id="{C74DCD31-5C80-4260-979B-92204B85120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852638" y="914400"/>
            <a:ext cx="8410523" cy="496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9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c 20">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BA52167-B100-4170-B27A-DE2C83BBFC57}"/>
              </a:ext>
            </a:extLst>
          </p:cNvPr>
          <p:cNvSpPr>
            <a:spLocks noGrp="1"/>
          </p:cNvSpPr>
          <p:nvPr>
            <p:ph type="title"/>
          </p:nvPr>
        </p:nvSpPr>
        <p:spPr>
          <a:xfrm>
            <a:off x="892817" y="1370171"/>
            <a:ext cx="4425551" cy="2387600"/>
          </a:xfrm>
        </p:spPr>
        <p:txBody>
          <a:bodyPr vert="horz" lIns="91440" tIns="45720" rIns="91440" bIns="45720" rtlCol="0" anchor="b">
            <a:normAutofit/>
          </a:bodyPr>
          <a:lstStyle/>
          <a:p>
            <a:r>
              <a:rPr lang="en-US" sz="6000">
                <a:solidFill>
                  <a:srgbClr val="FFFFFF"/>
                </a:solidFill>
              </a:rPr>
              <a:t>Dudas y preguntas</a:t>
            </a:r>
          </a:p>
        </p:txBody>
      </p:sp>
      <p:sp>
        <p:nvSpPr>
          <p:cNvPr id="23" name="Oval 22">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11156773-3FB3-46D9-9F87-821287404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8EA24D0-C854-4AA8-B8FD-D252660D8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ayuda delgado">
            <a:extLst>
              <a:ext uri="{FF2B5EF4-FFF2-40B4-BE49-F238E27FC236}">
                <a16:creationId xmlns:a16="http://schemas.microsoft.com/office/drawing/2014/main" id="{F8EECE3D-33F9-41CB-9F04-ADB5B474C1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9286" y="270180"/>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Imagen 4">
            <a:extLst>
              <a:ext uri="{FF2B5EF4-FFF2-40B4-BE49-F238E27FC236}">
                <a16:creationId xmlns:a16="http://schemas.microsoft.com/office/drawing/2014/main" id="{CE9D83B7-3159-4099-B78B-6984516C3E0B}"/>
              </a:ext>
            </a:extLst>
          </p:cNvPr>
          <p:cNvPicPr>
            <a:picLocks noChangeAspect="1"/>
          </p:cNvPicPr>
          <p:nvPr/>
        </p:nvPicPr>
        <p:blipFill>
          <a:blip r:embed="rId5"/>
          <a:stretch>
            <a:fillRect/>
          </a:stretch>
        </p:blipFill>
        <p:spPr>
          <a:xfrm>
            <a:off x="8832865" y="3884066"/>
            <a:ext cx="2798070" cy="256723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69547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1F69DE-5B4E-4387-B93C-E6AF0609B8D3}"/>
              </a:ext>
            </a:extLst>
          </p:cNvPr>
          <p:cNvSpPr>
            <a:spLocks noGrp="1"/>
          </p:cNvSpPr>
          <p:nvPr>
            <p:ph type="title"/>
          </p:nvPr>
        </p:nvSpPr>
        <p:spPr>
          <a:xfrm>
            <a:off x="841248" y="548640"/>
            <a:ext cx="3600860" cy="5431536"/>
          </a:xfrm>
        </p:spPr>
        <p:txBody>
          <a:bodyPr>
            <a:normAutofit/>
          </a:bodyPr>
          <a:lstStyle/>
          <a:p>
            <a:r>
              <a:rPr lang="en-US" b="1" dirty="0" err="1"/>
              <a:t>Características</a:t>
            </a:r>
            <a:endParaRPr lang="es-AR" dirty="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Marcador de contenido 2">
            <a:extLst>
              <a:ext uri="{FF2B5EF4-FFF2-40B4-BE49-F238E27FC236}">
                <a16:creationId xmlns:a16="http://schemas.microsoft.com/office/drawing/2014/main" id="{0AC473BF-0782-4AAD-896B-2B465A6C5DB8}"/>
              </a:ext>
            </a:extLst>
          </p:cNvPr>
          <p:cNvGraphicFramePr>
            <a:graphicFrameLocks noGrp="1"/>
          </p:cNvGraphicFramePr>
          <p:nvPr>
            <p:ph idx="1"/>
            <p:extLst>
              <p:ext uri="{D42A27DB-BD31-4B8C-83A1-F6EECF244321}">
                <p14:modId xmlns:p14="http://schemas.microsoft.com/office/powerpoint/2010/main" val="1927135504"/>
              </p:ext>
            </p:extLst>
          </p:nvPr>
        </p:nvGraphicFramePr>
        <p:xfrm>
          <a:off x="5126418" y="552091"/>
          <a:ext cx="62243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269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958D04DC-CDCC-45D6-9E25-8FA9C56927AA}"/>
              </a:ext>
            </a:extLst>
          </p:cNvPr>
          <p:cNvPicPr>
            <a:picLocks noChangeAspect="1"/>
          </p:cNvPicPr>
          <p:nvPr/>
        </p:nvPicPr>
        <p:blipFill>
          <a:blip r:embed="rId3"/>
          <a:stretch>
            <a:fillRect/>
          </a:stretch>
        </p:blipFill>
        <p:spPr>
          <a:xfrm>
            <a:off x="4654296" y="2117293"/>
            <a:ext cx="6903720" cy="2623413"/>
          </a:xfrm>
          <a:prstGeom prst="rect">
            <a:avLst/>
          </a:prstGeom>
        </p:spPr>
      </p:pic>
      <p:sp>
        <p:nvSpPr>
          <p:cNvPr id="2" name="Título 1">
            <a:extLst>
              <a:ext uri="{FF2B5EF4-FFF2-40B4-BE49-F238E27FC236}">
                <a16:creationId xmlns:a16="http://schemas.microsoft.com/office/drawing/2014/main" id="{67BE62BD-5425-4C67-A156-A18EC99CCFDC}"/>
              </a:ext>
            </a:extLst>
          </p:cNvPr>
          <p:cNvSpPr>
            <a:spLocks noGrp="1"/>
          </p:cNvSpPr>
          <p:nvPr>
            <p:ph type="title"/>
          </p:nvPr>
        </p:nvSpPr>
        <p:spPr>
          <a:xfrm>
            <a:off x="630936" y="639520"/>
            <a:ext cx="3429000" cy="1719072"/>
          </a:xfrm>
        </p:spPr>
        <p:txBody>
          <a:bodyPr anchor="b">
            <a:normAutofit/>
          </a:bodyPr>
          <a:lstStyle/>
          <a:p>
            <a:r>
              <a:rPr lang="es-ES" sz="2600" dirty="0"/>
              <a:t>¿Dónde pueden existir las inyecciones de comandos?</a:t>
            </a:r>
            <a:endParaRPr lang="es-AR" sz="2600" dirty="0"/>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2D115AF-8348-48B2-A805-8D9FFBCAE4A4}"/>
              </a:ext>
            </a:extLst>
          </p:cNvPr>
          <p:cNvSpPr>
            <a:spLocks noGrp="1"/>
          </p:cNvSpPr>
          <p:nvPr>
            <p:ph idx="1"/>
          </p:nvPr>
        </p:nvSpPr>
        <p:spPr>
          <a:xfrm>
            <a:off x="630936" y="2807208"/>
            <a:ext cx="3429000" cy="3410712"/>
          </a:xfrm>
        </p:spPr>
        <p:txBody>
          <a:bodyPr anchor="t">
            <a:normAutofit/>
          </a:bodyPr>
          <a:lstStyle/>
          <a:p>
            <a:pPr marL="514350" indent="-514350">
              <a:buFont typeface="+mj-lt"/>
              <a:buAutoNum type="arabicPeriod"/>
            </a:pPr>
            <a:r>
              <a:rPr lang="es-AR" sz="1400" dirty="0"/>
              <a:t>Web </a:t>
            </a:r>
            <a:r>
              <a:rPr lang="es-AR" sz="1400" dirty="0" err="1"/>
              <a:t>Applications</a:t>
            </a:r>
            <a:r>
              <a:rPr lang="es-AR" sz="1400" dirty="0"/>
              <a:t> (</a:t>
            </a:r>
            <a:r>
              <a:rPr lang="es-AR" sz="1400" dirty="0" err="1"/>
              <a:t>i.e</a:t>
            </a:r>
            <a:r>
              <a:rPr lang="es-AR" sz="1400" dirty="0"/>
              <a:t> IBM, Sophos, Symantec, </a:t>
            </a:r>
            <a:r>
              <a:rPr lang="es-AR" sz="1400" dirty="0" err="1"/>
              <a:t>LanDesk</a:t>
            </a:r>
            <a:r>
              <a:rPr lang="es-AR" sz="1400" dirty="0"/>
              <a:t>, </a:t>
            </a:r>
            <a:r>
              <a:rPr lang="es-AR" sz="1400" dirty="0" err="1"/>
              <a:t>Cacti</a:t>
            </a:r>
            <a:r>
              <a:rPr lang="es-AR" sz="1400" dirty="0"/>
              <a:t>, </a:t>
            </a:r>
            <a:r>
              <a:rPr lang="es-AR" sz="1400" dirty="0" err="1"/>
              <a:t>SquirrelMail</a:t>
            </a:r>
            <a:r>
              <a:rPr lang="es-AR" sz="1400" dirty="0"/>
              <a:t>, .…) </a:t>
            </a:r>
          </a:p>
          <a:p>
            <a:pPr marL="514350" indent="-514350">
              <a:buFont typeface="+mj-lt"/>
              <a:buAutoNum type="arabicPeriod"/>
            </a:pPr>
            <a:r>
              <a:rPr lang="es-AR" sz="1400" dirty="0"/>
              <a:t>ADSL SOHO </a:t>
            </a:r>
            <a:r>
              <a:rPr lang="es-AR" sz="1400" dirty="0" err="1"/>
              <a:t>routers</a:t>
            </a:r>
            <a:r>
              <a:rPr lang="es-AR" sz="1400" dirty="0"/>
              <a:t> (</a:t>
            </a:r>
            <a:r>
              <a:rPr lang="es-AR" sz="1400" dirty="0" err="1"/>
              <a:t>i.e</a:t>
            </a:r>
            <a:r>
              <a:rPr lang="es-AR" sz="1400" dirty="0"/>
              <a:t> D-Link, TP-Link, Linksys, ....) </a:t>
            </a:r>
          </a:p>
          <a:p>
            <a:pPr marL="514350" indent="-514350">
              <a:buFont typeface="+mj-lt"/>
              <a:buAutoNum type="arabicPeriod"/>
            </a:pPr>
            <a:r>
              <a:rPr lang="es-AR" sz="1400" dirty="0"/>
              <a:t>IP Cameras (</a:t>
            </a:r>
            <a:r>
              <a:rPr lang="es-AR" sz="1400" dirty="0" err="1"/>
              <a:t>i.e</a:t>
            </a:r>
            <a:r>
              <a:rPr lang="es-AR" sz="1400" dirty="0"/>
              <a:t> TP-Link, D-Link, </a:t>
            </a:r>
            <a:r>
              <a:rPr lang="es-AR" sz="1400" dirty="0" err="1"/>
              <a:t>Vivotek</a:t>
            </a:r>
            <a:r>
              <a:rPr lang="es-AR" sz="1400" dirty="0"/>
              <a:t>, Zero-IP, ...) </a:t>
            </a:r>
          </a:p>
          <a:p>
            <a:pPr marL="514350" indent="-514350">
              <a:buFont typeface="+mj-lt"/>
              <a:buAutoNum type="arabicPeriod"/>
            </a:pPr>
            <a:r>
              <a:rPr lang="es-AR" sz="1400" dirty="0"/>
              <a:t>Network </a:t>
            </a:r>
            <a:r>
              <a:rPr lang="es-AR" sz="1400" dirty="0" err="1"/>
              <a:t>Printers</a:t>
            </a:r>
            <a:r>
              <a:rPr lang="es-AR" sz="1400" dirty="0"/>
              <a:t> (</a:t>
            </a:r>
            <a:r>
              <a:rPr lang="es-AR" sz="1400" dirty="0" err="1"/>
              <a:t>i.e</a:t>
            </a:r>
            <a:r>
              <a:rPr lang="es-AR" sz="1400" dirty="0"/>
              <a:t> Xerox, ...) </a:t>
            </a:r>
          </a:p>
          <a:p>
            <a:pPr marL="514350" indent="-514350">
              <a:buFont typeface="+mj-lt"/>
              <a:buAutoNum type="arabicPeriod"/>
            </a:pPr>
            <a:r>
              <a:rPr lang="es-AR" sz="1400" dirty="0"/>
              <a:t>IP PBX </a:t>
            </a:r>
            <a:r>
              <a:rPr lang="es-AR" sz="1400" dirty="0" err="1"/>
              <a:t>Applications</a:t>
            </a:r>
            <a:r>
              <a:rPr lang="es-AR" sz="1400" dirty="0"/>
              <a:t> (</a:t>
            </a:r>
            <a:r>
              <a:rPr lang="es-AR" sz="1400" dirty="0" err="1"/>
              <a:t>i.e</a:t>
            </a:r>
            <a:r>
              <a:rPr lang="es-AR" sz="1400" dirty="0"/>
              <a:t> Asterisk PBX, </a:t>
            </a:r>
            <a:r>
              <a:rPr lang="es-AR" sz="1400" dirty="0" err="1"/>
              <a:t>FreePBX</a:t>
            </a:r>
            <a:r>
              <a:rPr lang="es-AR" sz="1400" dirty="0"/>
              <a:t>, ...) </a:t>
            </a:r>
          </a:p>
          <a:p>
            <a:pPr marL="514350" indent="-514350">
              <a:buFont typeface="+mj-lt"/>
              <a:buAutoNum type="arabicPeriod"/>
            </a:pPr>
            <a:r>
              <a:rPr lang="es-AR" sz="1400" dirty="0"/>
              <a:t>Raspberry PI </a:t>
            </a:r>
            <a:r>
              <a:rPr lang="es-AR" sz="1400" dirty="0" err="1"/>
              <a:t>based</a:t>
            </a:r>
            <a:r>
              <a:rPr lang="es-AR" sz="1400" dirty="0"/>
              <a:t> Web </a:t>
            </a:r>
            <a:r>
              <a:rPr lang="es-AR" sz="1400" dirty="0" err="1"/>
              <a:t>Applications</a:t>
            </a:r>
            <a:r>
              <a:rPr lang="es-AR" sz="1400" dirty="0"/>
              <a:t> </a:t>
            </a:r>
          </a:p>
          <a:p>
            <a:pPr marL="514350" indent="-514350">
              <a:buFont typeface="+mj-lt"/>
              <a:buAutoNum type="arabicPeriod"/>
            </a:pPr>
            <a:r>
              <a:rPr lang="es-AR" sz="1400" dirty="0"/>
              <a:t>Arduino </a:t>
            </a:r>
            <a:r>
              <a:rPr lang="es-AR" sz="1400" dirty="0" err="1"/>
              <a:t>based</a:t>
            </a:r>
            <a:r>
              <a:rPr lang="es-AR" sz="1400" dirty="0"/>
              <a:t> Web </a:t>
            </a:r>
            <a:r>
              <a:rPr lang="es-AR" sz="1400" dirty="0" err="1"/>
              <a:t>Applications</a:t>
            </a:r>
            <a:endParaRPr lang="es-AR" sz="1400" dirty="0"/>
          </a:p>
        </p:txBody>
      </p:sp>
    </p:spTree>
    <p:extLst>
      <p:ext uri="{BB962C8B-B14F-4D97-AF65-F5344CB8AC3E}">
        <p14:creationId xmlns:p14="http://schemas.microsoft.com/office/powerpoint/2010/main" val="424545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C0592391-AA1E-4186-ADCC-94818F8F93F7}"/>
              </a:ext>
            </a:extLst>
          </p:cNvPr>
          <p:cNvSpPr>
            <a:spLocks noGrp="1"/>
          </p:cNvSpPr>
          <p:nvPr>
            <p:ph type="title"/>
          </p:nvPr>
        </p:nvSpPr>
        <p:spPr>
          <a:xfrm>
            <a:off x="841246" y="673770"/>
            <a:ext cx="3644489" cy="2414488"/>
          </a:xfrm>
        </p:spPr>
        <p:txBody>
          <a:bodyPr anchor="t">
            <a:normAutofit/>
          </a:bodyPr>
          <a:lstStyle/>
          <a:p>
            <a:r>
              <a:rPr lang="es-ES" sz="4200">
                <a:solidFill>
                  <a:srgbClr val="FFFFFF"/>
                </a:solidFill>
              </a:rPr>
              <a:t>¿Por qué siguen vivas las inyecciones de comando?</a:t>
            </a:r>
            <a:endParaRPr lang="es-AR" sz="4200">
              <a:solidFill>
                <a:srgbClr val="FFFFFF"/>
              </a:solidFill>
            </a:endParaRPr>
          </a:p>
        </p:txBody>
      </p:sp>
      <p:sp>
        <p:nvSpPr>
          <p:cNvPr id="3" name="Marcador de contenido 2">
            <a:extLst>
              <a:ext uri="{FF2B5EF4-FFF2-40B4-BE49-F238E27FC236}">
                <a16:creationId xmlns:a16="http://schemas.microsoft.com/office/drawing/2014/main" id="{07CED402-CB94-495F-AD95-3B5683EC3FC3}"/>
              </a:ext>
            </a:extLst>
          </p:cNvPr>
          <p:cNvSpPr>
            <a:spLocks noGrp="1"/>
          </p:cNvSpPr>
          <p:nvPr>
            <p:ph idx="1"/>
          </p:nvPr>
        </p:nvSpPr>
        <p:spPr>
          <a:xfrm>
            <a:off x="6095999" y="882315"/>
            <a:ext cx="5254754" cy="5294647"/>
          </a:xfrm>
        </p:spPr>
        <p:txBody>
          <a:bodyPr>
            <a:normAutofit/>
          </a:bodyPr>
          <a:lstStyle/>
          <a:p>
            <a:r>
              <a:rPr lang="es-AR" sz="2200" dirty="0"/>
              <a:t>Los ataques de inyección de comandos son independientes del sistema operativo</a:t>
            </a:r>
          </a:p>
          <a:p>
            <a:pPr lvl="1"/>
            <a:r>
              <a:rPr lang="es-AR" sz="2200" dirty="0"/>
              <a:t>puede ocurrir en Windows, Linux, Unix, etc.</a:t>
            </a:r>
          </a:p>
          <a:p>
            <a:r>
              <a:rPr lang="es-AR" sz="2200" dirty="0"/>
              <a:t>Son independientes del lenguaje de programación</a:t>
            </a:r>
          </a:p>
          <a:p>
            <a:pPr lvl="1"/>
            <a:r>
              <a:rPr lang="es-ES" sz="2200" dirty="0"/>
              <a:t>puede ocurrir en aplicaciones escritas en varios lenguajes </a:t>
            </a:r>
            <a:r>
              <a:rPr lang="es-AR" sz="2200" dirty="0"/>
              <a:t>C, C ++, C #, JAVA, PHP, Perl, Python, Ruby, etc.</a:t>
            </a:r>
          </a:p>
          <a:p>
            <a:r>
              <a:rPr lang="es-AR" sz="2200" dirty="0"/>
              <a:t>Puede ocurrir también en aplicaciones basadas en web escritas en distintos </a:t>
            </a:r>
            <a:r>
              <a:rPr lang="es-AR" sz="2200" dirty="0" err="1"/>
              <a:t>Frameworks</a:t>
            </a:r>
            <a:r>
              <a:rPr lang="es-AR" sz="2200" dirty="0"/>
              <a:t> web</a:t>
            </a:r>
          </a:p>
          <a:p>
            <a:pPr lvl="1"/>
            <a:r>
              <a:rPr lang="es-AR" sz="2200" dirty="0"/>
              <a:t>ASP.NET, CGI, Python Django, Ruby </a:t>
            </a:r>
            <a:r>
              <a:rPr lang="es-AR" sz="2200" dirty="0" err="1"/>
              <a:t>on</a:t>
            </a:r>
            <a:r>
              <a:rPr lang="es-AR" sz="2200" dirty="0"/>
              <a:t> </a:t>
            </a:r>
            <a:r>
              <a:rPr lang="es-AR" sz="2200" dirty="0" err="1"/>
              <a:t>Rails</a:t>
            </a:r>
            <a:r>
              <a:rPr lang="es-AR" sz="2200" dirty="0"/>
              <a:t>, etc.</a:t>
            </a:r>
          </a:p>
        </p:txBody>
      </p:sp>
    </p:spTree>
    <p:extLst>
      <p:ext uri="{BB962C8B-B14F-4D97-AF65-F5344CB8AC3E}">
        <p14:creationId xmlns:p14="http://schemas.microsoft.com/office/powerpoint/2010/main" val="123611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ítulo 1">
            <a:extLst>
              <a:ext uri="{FF2B5EF4-FFF2-40B4-BE49-F238E27FC236}">
                <a16:creationId xmlns:a16="http://schemas.microsoft.com/office/drawing/2014/main" id="{C4468F2F-D95E-4DAA-845C-2DF584C1E765}"/>
              </a:ext>
            </a:extLst>
          </p:cNvPr>
          <p:cNvSpPr txBox="1">
            <a:spLocks/>
          </p:cNvSpPr>
          <p:nvPr/>
        </p:nvSpPr>
        <p:spPr>
          <a:xfrm>
            <a:off x="638882" y="639193"/>
            <a:ext cx="3571810" cy="35735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6100" kern="1200" dirty="0">
                <a:solidFill>
                  <a:schemeClr val="tx1"/>
                </a:solidFill>
                <a:latin typeface="+mj-lt"/>
                <a:ea typeface="+mj-ea"/>
                <a:cs typeface="+mj-cs"/>
              </a:rPr>
              <a:t>Blind</a:t>
            </a:r>
            <a:r>
              <a:rPr lang="en-US" sz="6100" b="1" kern="1200" dirty="0">
                <a:solidFill>
                  <a:schemeClr val="tx1"/>
                </a:solidFill>
                <a:latin typeface="+mj-lt"/>
                <a:ea typeface="+mj-ea"/>
                <a:cs typeface="+mj-cs"/>
              </a:rPr>
              <a:t> </a:t>
            </a:r>
            <a:r>
              <a:rPr lang="en-US" sz="6100" kern="1200" dirty="0">
                <a:solidFill>
                  <a:schemeClr val="tx1"/>
                </a:solidFill>
                <a:latin typeface="+mj-lt"/>
                <a:ea typeface="+mj-ea"/>
                <a:cs typeface="+mj-cs"/>
              </a:rPr>
              <a:t>Command</a:t>
            </a:r>
            <a:r>
              <a:rPr lang="en-US" sz="6100" b="1" kern="1200" dirty="0">
                <a:solidFill>
                  <a:schemeClr val="tx1"/>
                </a:solidFill>
                <a:latin typeface="+mj-lt"/>
                <a:ea typeface="+mj-ea"/>
                <a:cs typeface="+mj-cs"/>
              </a:rPr>
              <a:t> </a:t>
            </a:r>
            <a:r>
              <a:rPr lang="en-US" sz="6100" kern="1200" dirty="0">
                <a:solidFill>
                  <a:schemeClr val="tx1"/>
                </a:solidFill>
                <a:latin typeface="+mj-lt"/>
                <a:ea typeface="+mj-ea"/>
                <a:cs typeface="+mj-cs"/>
              </a:rPr>
              <a:t>Injection</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a:extLst>
              <a:ext uri="{FF2B5EF4-FFF2-40B4-BE49-F238E27FC236}">
                <a16:creationId xmlns:a16="http://schemas.microsoft.com/office/drawing/2014/main" id="{2860BE67-91AC-47C5-913C-F0C5D4783DD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296" y="1382998"/>
            <a:ext cx="7214616" cy="4064572"/>
          </a:xfrm>
          <a:prstGeom prst="rect">
            <a:avLst/>
          </a:prstGeom>
        </p:spPr>
      </p:pic>
    </p:spTree>
    <p:extLst>
      <p:ext uri="{BB962C8B-B14F-4D97-AF65-F5344CB8AC3E}">
        <p14:creationId xmlns:p14="http://schemas.microsoft.com/office/powerpoint/2010/main" val="95272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7" name="Rectangle 13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4F12970A-DBCF-46E3-AE5A-43792D68165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465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1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4386D177-C24C-48EF-AC47-0BA864870BEA}"/>
              </a:ext>
            </a:extLst>
          </p:cNvPr>
          <p:cNvSpPr>
            <a:spLocks noGrp="1"/>
          </p:cNvSpPr>
          <p:nvPr>
            <p:ph type="title"/>
          </p:nvPr>
        </p:nvSpPr>
        <p:spPr>
          <a:xfrm>
            <a:off x="648037" y="1298448"/>
            <a:ext cx="5895178" cy="4099642"/>
          </a:xfrm>
        </p:spPr>
        <p:txBody>
          <a:bodyPr vert="horz" lIns="91440" tIns="45720" rIns="91440" bIns="45720" rtlCol="0" anchor="b">
            <a:normAutofit/>
          </a:bodyPr>
          <a:lstStyle/>
          <a:p>
            <a:r>
              <a:rPr lang="en-US" sz="6100" kern="1200">
                <a:solidFill>
                  <a:srgbClr val="FFFFFF"/>
                </a:solidFill>
                <a:latin typeface="+mj-lt"/>
                <a:ea typeface="+mj-ea"/>
                <a:cs typeface="+mj-cs"/>
              </a:rPr>
              <a:t>¿Cómo detectamos la Inyección de Comandos Ciega?</a:t>
            </a:r>
          </a:p>
        </p:txBody>
      </p:sp>
      <p:sp>
        <p:nvSpPr>
          <p:cNvPr id="11"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3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31135D-94AD-4970-9ABC-C7DF469C09CF}"/>
              </a:ext>
            </a:extLst>
          </p:cNvPr>
          <p:cNvSpPr>
            <a:spLocks noGrp="1"/>
          </p:cNvSpPr>
          <p:nvPr>
            <p:ph type="title"/>
          </p:nvPr>
        </p:nvSpPr>
        <p:spPr>
          <a:xfrm>
            <a:off x="635000" y="640823"/>
            <a:ext cx="3418659" cy="5583148"/>
          </a:xfrm>
        </p:spPr>
        <p:txBody>
          <a:bodyPr anchor="ctr">
            <a:normAutofit/>
          </a:bodyPr>
          <a:lstStyle/>
          <a:p>
            <a:r>
              <a:rPr lang="en-US" sz="5400"/>
              <a:t>Como detectarlo</a:t>
            </a:r>
            <a:endParaRPr lang="es-AR"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9C61718-2541-4108-85C9-987BF414C111}"/>
              </a:ext>
            </a:extLst>
          </p:cNvPr>
          <p:cNvGraphicFramePr>
            <a:graphicFrameLocks noGrp="1"/>
          </p:cNvGraphicFramePr>
          <p:nvPr>
            <p:ph idx="1"/>
            <p:extLst>
              <p:ext uri="{D42A27DB-BD31-4B8C-83A1-F6EECF244321}">
                <p14:modId xmlns:p14="http://schemas.microsoft.com/office/powerpoint/2010/main" val="15742521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86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31135D-94AD-4970-9ABC-C7DF469C09CF}"/>
              </a:ext>
            </a:extLst>
          </p:cNvPr>
          <p:cNvSpPr>
            <a:spLocks noGrp="1"/>
          </p:cNvSpPr>
          <p:nvPr>
            <p:ph type="title"/>
          </p:nvPr>
        </p:nvSpPr>
        <p:spPr>
          <a:xfrm>
            <a:off x="635000" y="640823"/>
            <a:ext cx="3418659" cy="5583148"/>
          </a:xfrm>
        </p:spPr>
        <p:txBody>
          <a:bodyPr anchor="ctr">
            <a:normAutofit/>
          </a:bodyPr>
          <a:lstStyle/>
          <a:p>
            <a:r>
              <a:rPr lang="en-US" sz="5400"/>
              <a:t>Como detectarlo</a:t>
            </a:r>
            <a:endParaRPr lang="es-AR"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9C61718-2541-4108-85C9-987BF414C111}"/>
              </a:ext>
            </a:extLst>
          </p:cNvPr>
          <p:cNvGraphicFramePr>
            <a:graphicFrameLocks noGrp="1"/>
          </p:cNvGraphicFramePr>
          <p:nvPr>
            <p:ph idx="1"/>
            <p:extLst>
              <p:ext uri="{D42A27DB-BD31-4B8C-83A1-F6EECF244321}">
                <p14:modId xmlns:p14="http://schemas.microsoft.com/office/powerpoint/2010/main" val="37920082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4316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774</Words>
  <Application>Microsoft Office PowerPoint</Application>
  <PresentationFormat>Panorámica</PresentationFormat>
  <Paragraphs>64</Paragraphs>
  <Slides>15</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Consolas</vt:lpstr>
      <vt:lpstr>Roboto</vt:lpstr>
      <vt:lpstr>Tema de Office</vt:lpstr>
      <vt:lpstr>OS COMMAND INJECTION</vt:lpstr>
      <vt:lpstr>Características</vt:lpstr>
      <vt:lpstr>¿Dónde pueden existir las inyecciones de comandos?</vt:lpstr>
      <vt:lpstr>¿Por qué siguen vivas las inyecciones de comando?</vt:lpstr>
      <vt:lpstr>Presentación de PowerPoint</vt:lpstr>
      <vt:lpstr>Presentación de PowerPoint</vt:lpstr>
      <vt:lpstr>¿Cómo detectamos la Inyección de Comandos Ciega?</vt:lpstr>
      <vt:lpstr>Como detectarlo</vt:lpstr>
      <vt:lpstr>Como detectarlo</vt:lpstr>
      <vt:lpstr>Como detectarlo</vt:lpstr>
      <vt:lpstr>¿Qué causa las fallas en la inyección de comandos?</vt:lpstr>
      <vt:lpstr>Presentación de PowerPoint</vt:lpstr>
      <vt:lpstr>Presentación de PowerPoint</vt:lpstr>
      <vt:lpstr>Presentación de PowerPoint</vt:lpstr>
      <vt:lpstr>Dudas y 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COMMAND INJECTION</dc:title>
  <dc:creator>Lucas Michel Karim Hick</dc:creator>
  <cp:lastModifiedBy>Lucas Michel Karim Hick</cp:lastModifiedBy>
  <cp:revision>4</cp:revision>
  <dcterms:created xsi:type="dcterms:W3CDTF">2021-09-01T13:48:52Z</dcterms:created>
  <dcterms:modified xsi:type="dcterms:W3CDTF">2021-09-02T02:41:02Z</dcterms:modified>
</cp:coreProperties>
</file>