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3"/>
  </p:notesMasterIdLst>
  <p:sldIdLst>
    <p:sldId id="259" r:id="rId2"/>
    <p:sldId id="262" r:id="rId3"/>
    <p:sldId id="260" r:id="rId4"/>
    <p:sldId id="261" r:id="rId5"/>
    <p:sldId id="263" r:id="rId6"/>
    <p:sldId id="256" r:id="rId7"/>
    <p:sldId id="257" r:id="rId8"/>
    <p:sldId id="258"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2471" autoAdjust="0"/>
  </p:normalViewPr>
  <p:slideViewPr>
    <p:cSldViewPr snapToGrid="0">
      <p:cViewPr varScale="1">
        <p:scale>
          <a:sx n="71" d="100"/>
          <a:sy n="71" d="100"/>
        </p:scale>
        <p:origin x="20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E16CD8-6E42-44A4-9ABF-093010F53D89}"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424D76C-199C-408E-B2D7-E46688FCBBA9}">
      <dgm:prSet/>
      <dgm:spPr/>
      <dgm:t>
        <a:bodyPr/>
        <a:lstStyle/>
        <a:p>
          <a:r>
            <a:rPr lang="en-US" dirty="0" err="1"/>
            <a:t>Opción</a:t>
          </a:r>
          <a:endParaRPr lang="en-US" dirty="0"/>
        </a:p>
      </dgm:t>
    </dgm:pt>
    <dgm:pt modelId="{E0B28887-4513-4415-8AE8-675FBD8E5774}" type="parTrans" cxnId="{128B6E51-94C1-4C43-8EFC-41EFA91EB5D6}">
      <dgm:prSet/>
      <dgm:spPr/>
      <dgm:t>
        <a:bodyPr/>
        <a:lstStyle/>
        <a:p>
          <a:endParaRPr lang="en-US"/>
        </a:p>
      </dgm:t>
    </dgm:pt>
    <dgm:pt modelId="{CDE529AA-6B83-4284-96CF-2ACAAE208A3B}" type="sibTrans" cxnId="{128B6E51-94C1-4C43-8EFC-41EFA91EB5D6}">
      <dgm:prSet/>
      <dgm:spPr/>
      <dgm:t>
        <a:bodyPr/>
        <a:lstStyle/>
        <a:p>
          <a:endParaRPr lang="en-US"/>
        </a:p>
      </dgm:t>
    </dgm:pt>
    <dgm:pt modelId="{1B154F30-D95A-42DA-92E6-A833F9EB7505}">
      <dgm:prSet/>
      <dgm:spPr/>
      <dgm:t>
        <a:bodyPr/>
        <a:lstStyle/>
        <a:p>
          <a:r>
            <a:rPr lang="en-US" dirty="0" err="1"/>
            <a:t>Descripción</a:t>
          </a:r>
          <a:endParaRPr lang="en-US" dirty="0"/>
        </a:p>
      </dgm:t>
    </dgm:pt>
    <dgm:pt modelId="{E05AF4D8-F132-4774-A764-EBF1E2868664}" type="parTrans" cxnId="{2F9A9B30-0C86-4A35-86C2-CC9C5CB4A366}">
      <dgm:prSet/>
      <dgm:spPr/>
      <dgm:t>
        <a:bodyPr/>
        <a:lstStyle/>
        <a:p>
          <a:endParaRPr lang="en-US"/>
        </a:p>
      </dgm:t>
    </dgm:pt>
    <dgm:pt modelId="{FBF9B20D-3FD7-45DD-BFBD-C4A64B5AF78C}" type="sibTrans" cxnId="{2F9A9B30-0C86-4A35-86C2-CC9C5CB4A366}">
      <dgm:prSet/>
      <dgm:spPr/>
      <dgm:t>
        <a:bodyPr/>
        <a:lstStyle/>
        <a:p>
          <a:endParaRPr lang="en-US"/>
        </a:p>
      </dgm:t>
    </dgm:pt>
    <dgm:pt modelId="{0B86ED2A-2BEB-44D5-8F16-F2E99E761A53}">
      <dgm:prSet custT="1"/>
      <dgm:spPr/>
      <dgm:t>
        <a:bodyPr/>
        <a:lstStyle/>
        <a:p>
          <a:pPr algn="ctr">
            <a:buNone/>
          </a:pPr>
          <a:r>
            <a:rPr lang="en-US" sz="3200" dirty="0">
              <a:latin typeface="Consolas" panose="020B0609020204030204" pitchFamily="49" charset="0"/>
            </a:rPr>
            <a:t>Un solo username</a:t>
          </a:r>
        </a:p>
      </dgm:t>
    </dgm:pt>
    <dgm:pt modelId="{19FFEE2A-2C20-440B-88DB-88C896F3E77A}" type="parTrans" cxnId="{EC3AC57C-067B-4C75-AECE-7C6BD513F1E9}">
      <dgm:prSet/>
      <dgm:spPr/>
      <dgm:t>
        <a:bodyPr/>
        <a:lstStyle/>
        <a:p>
          <a:endParaRPr lang="en-US"/>
        </a:p>
      </dgm:t>
    </dgm:pt>
    <dgm:pt modelId="{97B8A98D-66FD-4B74-BCAA-E304330FB515}" type="sibTrans" cxnId="{EC3AC57C-067B-4C75-AECE-7C6BD513F1E9}">
      <dgm:prSet/>
      <dgm:spPr/>
      <dgm:t>
        <a:bodyPr/>
        <a:lstStyle/>
        <a:p>
          <a:endParaRPr lang="en-US"/>
        </a:p>
      </dgm:t>
    </dgm:pt>
    <dgm:pt modelId="{FCA274D9-891A-4728-94F0-4CEABDE38C05}">
      <dgm:prSet custT="1"/>
      <dgm:spPr/>
      <dgm:t>
        <a:bodyPr/>
        <a:lstStyle/>
        <a:p>
          <a:pPr algn="ctr">
            <a:buNone/>
          </a:pPr>
          <a:r>
            <a:rPr lang="en-US" sz="3200" dirty="0">
              <a:latin typeface="Consolas" panose="020B0609020204030204" pitchFamily="49" charset="0"/>
            </a:rPr>
            <a:t>-l &lt;username&gt;</a:t>
          </a:r>
          <a:endParaRPr lang="es-AR" sz="3200" dirty="0">
            <a:latin typeface="Consolas" panose="020B0609020204030204" pitchFamily="49" charset="0"/>
          </a:endParaRPr>
        </a:p>
      </dgm:t>
    </dgm:pt>
    <dgm:pt modelId="{B3D20118-C9A5-48CE-9014-7AD06CAB555A}" type="parTrans" cxnId="{AE9F40BA-E073-481E-AC65-5BF69E0CF91C}">
      <dgm:prSet/>
      <dgm:spPr/>
      <dgm:t>
        <a:bodyPr/>
        <a:lstStyle/>
        <a:p>
          <a:endParaRPr lang="es-AR"/>
        </a:p>
      </dgm:t>
    </dgm:pt>
    <dgm:pt modelId="{D4989958-8FAE-48E6-95D4-188FC5FE42E7}" type="sibTrans" cxnId="{AE9F40BA-E073-481E-AC65-5BF69E0CF91C}">
      <dgm:prSet/>
      <dgm:spPr/>
      <dgm:t>
        <a:bodyPr/>
        <a:lstStyle/>
        <a:p>
          <a:endParaRPr lang="es-AR"/>
        </a:p>
      </dgm:t>
    </dgm:pt>
    <dgm:pt modelId="{E9A61FAA-5DFD-4783-8685-946AFB915A03}">
      <dgm:prSet custT="1"/>
      <dgm:spPr/>
      <dgm:t>
        <a:bodyPr/>
        <a:lstStyle/>
        <a:p>
          <a:pPr algn="ctr">
            <a:buNone/>
          </a:pPr>
          <a:r>
            <a:rPr lang="en-US" sz="3200" dirty="0">
              <a:latin typeface="Consolas" panose="020B0609020204030204" pitchFamily="49" charset="0"/>
            </a:rPr>
            <a:t>-L &lt;wordlist&gt;</a:t>
          </a:r>
          <a:endParaRPr lang="es-AR" sz="3200" dirty="0">
            <a:latin typeface="Consolas" panose="020B0609020204030204" pitchFamily="49" charset="0"/>
          </a:endParaRPr>
        </a:p>
      </dgm:t>
    </dgm:pt>
    <dgm:pt modelId="{12D60DD0-42E1-4E78-8839-54B7570D9BFA}" type="parTrans" cxnId="{7864354B-F29A-4FAF-B677-B41B7944CBF0}">
      <dgm:prSet/>
      <dgm:spPr/>
      <dgm:t>
        <a:bodyPr/>
        <a:lstStyle/>
        <a:p>
          <a:endParaRPr lang="es-AR"/>
        </a:p>
      </dgm:t>
    </dgm:pt>
    <dgm:pt modelId="{B6F618D6-C24C-41A6-96D7-E946AF821DD6}" type="sibTrans" cxnId="{7864354B-F29A-4FAF-B677-B41B7944CBF0}">
      <dgm:prSet/>
      <dgm:spPr/>
      <dgm:t>
        <a:bodyPr/>
        <a:lstStyle/>
        <a:p>
          <a:endParaRPr lang="es-AR"/>
        </a:p>
      </dgm:t>
    </dgm:pt>
    <dgm:pt modelId="{11D1AE93-E64C-460C-AAD5-B2B1499F7C39}">
      <dgm:prSet custT="1"/>
      <dgm:spPr/>
      <dgm:t>
        <a:bodyPr/>
        <a:lstStyle/>
        <a:p>
          <a:pPr algn="ctr">
            <a:buNone/>
          </a:pPr>
          <a:endParaRPr lang="es-AR" sz="3200" dirty="0">
            <a:latin typeface="Consolas" panose="020B0609020204030204" pitchFamily="49" charset="0"/>
          </a:endParaRPr>
        </a:p>
      </dgm:t>
    </dgm:pt>
    <dgm:pt modelId="{6E9F2E05-4683-416B-8D8B-17F2D8B0E5B1}" type="parTrans" cxnId="{91D2DBF8-D023-4AB6-BB35-7917F3EFDABE}">
      <dgm:prSet/>
      <dgm:spPr/>
      <dgm:t>
        <a:bodyPr/>
        <a:lstStyle/>
        <a:p>
          <a:endParaRPr lang="es-AR"/>
        </a:p>
      </dgm:t>
    </dgm:pt>
    <dgm:pt modelId="{90291AE4-48B2-4C22-9B63-8AB412E78D0A}" type="sibTrans" cxnId="{91D2DBF8-D023-4AB6-BB35-7917F3EFDABE}">
      <dgm:prSet/>
      <dgm:spPr/>
      <dgm:t>
        <a:bodyPr/>
        <a:lstStyle/>
        <a:p>
          <a:endParaRPr lang="es-AR"/>
        </a:p>
      </dgm:t>
    </dgm:pt>
    <dgm:pt modelId="{DA92DBDA-E6B7-4306-94E3-F472FFEC908E}">
      <dgm:prSet custT="1"/>
      <dgm:spPr/>
      <dgm:t>
        <a:bodyPr/>
        <a:lstStyle/>
        <a:p>
          <a:pPr algn="ctr">
            <a:buNone/>
          </a:pPr>
          <a:r>
            <a:rPr lang="en-US" sz="3200" dirty="0">
              <a:latin typeface="Consolas" panose="020B0609020204030204" pitchFamily="49" charset="0"/>
            </a:rPr>
            <a:t>Lista de users</a:t>
          </a:r>
        </a:p>
      </dgm:t>
    </dgm:pt>
    <dgm:pt modelId="{7FE32108-963F-43FC-8107-E09BC6EBD336}" type="parTrans" cxnId="{90B48C78-F050-4D67-99E7-3D471843955C}">
      <dgm:prSet/>
      <dgm:spPr/>
      <dgm:t>
        <a:bodyPr/>
        <a:lstStyle/>
        <a:p>
          <a:endParaRPr lang="es-AR"/>
        </a:p>
      </dgm:t>
    </dgm:pt>
    <dgm:pt modelId="{9E9D7565-B3E9-4C37-86C8-8FA06D2F1C5E}" type="sibTrans" cxnId="{90B48C78-F050-4D67-99E7-3D471843955C}">
      <dgm:prSet/>
      <dgm:spPr/>
      <dgm:t>
        <a:bodyPr/>
        <a:lstStyle/>
        <a:p>
          <a:endParaRPr lang="es-AR"/>
        </a:p>
      </dgm:t>
    </dgm:pt>
    <dgm:pt modelId="{0F757CA0-D334-49FD-9A32-1EA6660EC4F4}">
      <dgm:prSet custT="1"/>
      <dgm:spPr/>
      <dgm:t>
        <a:bodyPr/>
        <a:lstStyle/>
        <a:p>
          <a:pPr algn="ctr">
            <a:buNone/>
          </a:pPr>
          <a:endParaRPr lang="en-US" sz="3200" dirty="0">
            <a:latin typeface="Consolas" panose="020B0609020204030204" pitchFamily="49" charset="0"/>
          </a:endParaRPr>
        </a:p>
      </dgm:t>
    </dgm:pt>
    <dgm:pt modelId="{8FB984A9-05D7-4F00-8FE7-9B587735185B}" type="parTrans" cxnId="{9747E596-C963-40D0-8578-38CAA42D5894}">
      <dgm:prSet/>
      <dgm:spPr/>
      <dgm:t>
        <a:bodyPr/>
        <a:lstStyle/>
        <a:p>
          <a:endParaRPr lang="es-AR"/>
        </a:p>
      </dgm:t>
    </dgm:pt>
    <dgm:pt modelId="{3D8F95DF-7DF0-4E96-9652-3EBA64DAA687}" type="sibTrans" cxnId="{9747E596-C963-40D0-8578-38CAA42D5894}">
      <dgm:prSet/>
      <dgm:spPr/>
      <dgm:t>
        <a:bodyPr/>
        <a:lstStyle/>
        <a:p>
          <a:endParaRPr lang="es-AR"/>
        </a:p>
      </dgm:t>
    </dgm:pt>
    <dgm:pt modelId="{B1C8ECB1-5C15-4118-A0E0-674F5D7CA209}" type="pres">
      <dgm:prSet presAssocID="{DAE16CD8-6E42-44A4-9ABF-093010F53D89}" presName="Name0" presStyleCnt="0">
        <dgm:presLayoutVars>
          <dgm:dir/>
          <dgm:animLvl val="lvl"/>
          <dgm:resizeHandles val="exact"/>
        </dgm:presLayoutVars>
      </dgm:prSet>
      <dgm:spPr/>
    </dgm:pt>
    <dgm:pt modelId="{4E1AE1FE-E1F3-469A-A79D-FC08572A074B}" type="pres">
      <dgm:prSet presAssocID="{0424D76C-199C-408E-B2D7-E46688FCBBA9}" presName="composite" presStyleCnt="0"/>
      <dgm:spPr/>
    </dgm:pt>
    <dgm:pt modelId="{E223E2E6-4B63-4D32-8993-FBD51FE95E51}" type="pres">
      <dgm:prSet presAssocID="{0424D76C-199C-408E-B2D7-E46688FCBBA9}" presName="parTx" presStyleLbl="alignNode1" presStyleIdx="0" presStyleCnt="2">
        <dgm:presLayoutVars>
          <dgm:chMax val="0"/>
          <dgm:chPref val="0"/>
          <dgm:bulletEnabled val="1"/>
        </dgm:presLayoutVars>
      </dgm:prSet>
      <dgm:spPr/>
    </dgm:pt>
    <dgm:pt modelId="{8B528BC3-5F93-4B6E-B682-E2962126CCCB}" type="pres">
      <dgm:prSet presAssocID="{0424D76C-199C-408E-B2D7-E46688FCBBA9}" presName="desTx" presStyleLbl="alignAccFollowNode1" presStyleIdx="0" presStyleCnt="2">
        <dgm:presLayoutVars>
          <dgm:bulletEnabled val="1"/>
        </dgm:presLayoutVars>
      </dgm:prSet>
      <dgm:spPr/>
    </dgm:pt>
    <dgm:pt modelId="{B90E3AA5-32EF-43F5-AF4A-6A58FC29AC3F}" type="pres">
      <dgm:prSet presAssocID="{CDE529AA-6B83-4284-96CF-2ACAAE208A3B}" presName="space" presStyleCnt="0"/>
      <dgm:spPr/>
    </dgm:pt>
    <dgm:pt modelId="{B3BD9B2F-8B71-4C7A-8D56-29F163A489D2}" type="pres">
      <dgm:prSet presAssocID="{1B154F30-D95A-42DA-92E6-A833F9EB7505}" presName="composite" presStyleCnt="0"/>
      <dgm:spPr/>
    </dgm:pt>
    <dgm:pt modelId="{6D18A972-BE03-4712-AC8F-23F18E594FA0}" type="pres">
      <dgm:prSet presAssocID="{1B154F30-D95A-42DA-92E6-A833F9EB7505}" presName="parTx" presStyleLbl="alignNode1" presStyleIdx="1" presStyleCnt="2">
        <dgm:presLayoutVars>
          <dgm:chMax val="0"/>
          <dgm:chPref val="0"/>
          <dgm:bulletEnabled val="1"/>
        </dgm:presLayoutVars>
      </dgm:prSet>
      <dgm:spPr/>
    </dgm:pt>
    <dgm:pt modelId="{CD0E4D5F-76A2-41BB-9595-7F0AA778DB5B}" type="pres">
      <dgm:prSet presAssocID="{1B154F30-D95A-42DA-92E6-A833F9EB7505}" presName="desTx" presStyleLbl="alignAccFollowNode1" presStyleIdx="1" presStyleCnt="2">
        <dgm:presLayoutVars>
          <dgm:bulletEnabled val="1"/>
        </dgm:presLayoutVars>
      </dgm:prSet>
      <dgm:spPr/>
    </dgm:pt>
  </dgm:ptLst>
  <dgm:cxnLst>
    <dgm:cxn modelId="{2F9A9B30-0C86-4A35-86C2-CC9C5CB4A366}" srcId="{DAE16CD8-6E42-44A4-9ABF-093010F53D89}" destId="{1B154F30-D95A-42DA-92E6-A833F9EB7505}" srcOrd="1" destOrd="0" parTransId="{E05AF4D8-F132-4774-A764-EBF1E2868664}" sibTransId="{FBF9B20D-3FD7-45DD-BFBD-C4A64B5AF78C}"/>
    <dgm:cxn modelId="{DF51C25B-3E4A-40B8-84B8-EC7BC363C037}" type="presOf" srcId="{DAE16CD8-6E42-44A4-9ABF-093010F53D89}" destId="{B1C8ECB1-5C15-4118-A0E0-674F5D7CA209}" srcOrd="0" destOrd="0" presId="urn:microsoft.com/office/officeart/2005/8/layout/hList1"/>
    <dgm:cxn modelId="{D3A73661-0B7B-45E3-889C-5C9CEC2842A6}" type="presOf" srcId="{0424D76C-199C-408E-B2D7-E46688FCBBA9}" destId="{E223E2E6-4B63-4D32-8993-FBD51FE95E51}" srcOrd="0" destOrd="0" presId="urn:microsoft.com/office/officeart/2005/8/layout/hList1"/>
    <dgm:cxn modelId="{3B6B8264-3AA5-4D24-817A-E84A131C8E37}" type="presOf" srcId="{1B154F30-D95A-42DA-92E6-A833F9EB7505}" destId="{6D18A972-BE03-4712-AC8F-23F18E594FA0}" srcOrd="0" destOrd="0" presId="urn:microsoft.com/office/officeart/2005/8/layout/hList1"/>
    <dgm:cxn modelId="{7864354B-F29A-4FAF-B677-B41B7944CBF0}" srcId="{0424D76C-199C-408E-B2D7-E46688FCBBA9}" destId="{E9A61FAA-5DFD-4783-8685-946AFB915A03}" srcOrd="2" destOrd="0" parTransId="{12D60DD0-42E1-4E78-8839-54B7570D9BFA}" sibTransId="{B6F618D6-C24C-41A6-96D7-E946AF821DD6}"/>
    <dgm:cxn modelId="{128B6E51-94C1-4C43-8EFC-41EFA91EB5D6}" srcId="{DAE16CD8-6E42-44A4-9ABF-093010F53D89}" destId="{0424D76C-199C-408E-B2D7-E46688FCBBA9}" srcOrd="0" destOrd="0" parTransId="{E0B28887-4513-4415-8AE8-675FBD8E5774}" sibTransId="{CDE529AA-6B83-4284-96CF-2ACAAE208A3B}"/>
    <dgm:cxn modelId="{486F5A51-AE5A-40A1-A0F8-17975B1DFF0E}" type="presOf" srcId="{DA92DBDA-E6B7-4306-94E3-F472FFEC908E}" destId="{CD0E4D5F-76A2-41BB-9595-7F0AA778DB5B}" srcOrd="0" destOrd="2" presId="urn:microsoft.com/office/officeart/2005/8/layout/hList1"/>
    <dgm:cxn modelId="{90B48C78-F050-4D67-99E7-3D471843955C}" srcId="{1B154F30-D95A-42DA-92E6-A833F9EB7505}" destId="{DA92DBDA-E6B7-4306-94E3-F472FFEC908E}" srcOrd="2" destOrd="0" parTransId="{7FE32108-963F-43FC-8107-E09BC6EBD336}" sibTransId="{9E9D7565-B3E9-4C37-86C8-8FA06D2F1C5E}"/>
    <dgm:cxn modelId="{EC3AC57C-067B-4C75-AECE-7C6BD513F1E9}" srcId="{1B154F30-D95A-42DA-92E6-A833F9EB7505}" destId="{0B86ED2A-2BEB-44D5-8F16-F2E99E761A53}" srcOrd="0" destOrd="0" parTransId="{19FFEE2A-2C20-440B-88DB-88C896F3E77A}" sibTransId="{97B8A98D-66FD-4B74-BCAA-E304330FB515}"/>
    <dgm:cxn modelId="{AF23807E-C463-4566-8A02-D7B988FA9635}" type="presOf" srcId="{FCA274D9-891A-4728-94F0-4CEABDE38C05}" destId="{8B528BC3-5F93-4B6E-B682-E2962126CCCB}" srcOrd="0" destOrd="0" presId="urn:microsoft.com/office/officeart/2005/8/layout/hList1"/>
    <dgm:cxn modelId="{88F34782-6CA4-4A01-949E-D090883A6544}" type="presOf" srcId="{0F757CA0-D334-49FD-9A32-1EA6660EC4F4}" destId="{CD0E4D5F-76A2-41BB-9595-7F0AA778DB5B}" srcOrd="0" destOrd="1" presId="urn:microsoft.com/office/officeart/2005/8/layout/hList1"/>
    <dgm:cxn modelId="{915EB986-4D25-450C-A6B4-6E9771DAE3A4}" type="presOf" srcId="{11D1AE93-E64C-460C-AAD5-B2B1499F7C39}" destId="{8B528BC3-5F93-4B6E-B682-E2962126CCCB}" srcOrd="0" destOrd="1" presId="urn:microsoft.com/office/officeart/2005/8/layout/hList1"/>
    <dgm:cxn modelId="{9747E596-C963-40D0-8578-38CAA42D5894}" srcId="{1B154F30-D95A-42DA-92E6-A833F9EB7505}" destId="{0F757CA0-D334-49FD-9A32-1EA6660EC4F4}" srcOrd="1" destOrd="0" parTransId="{8FB984A9-05D7-4F00-8FE7-9B587735185B}" sibTransId="{3D8F95DF-7DF0-4E96-9652-3EBA64DAA687}"/>
    <dgm:cxn modelId="{FDE233B6-4617-47A2-A853-ACCA42694371}" type="presOf" srcId="{0B86ED2A-2BEB-44D5-8F16-F2E99E761A53}" destId="{CD0E4D5F-76A2-41BB-9595-7F0AA778DB5B}" srcOrd="0" destOrd="0" presId="urn:microsoft.com/office/officeart/2005/8/layout/hList1"/>
    <dgm:cxn modelId="{AE9F40BA-E073-481E-AC65-5BF69E0CF91C}" srcId="{0424D76C-199C-408E-B2D7-E46688FCBBA9}" destId="{FCA274D9-891A-4728-94F0-4CEABDE38C05}" srcOrd="0" destOrd="0" parTransId="{B3D20118-C9A5-48CE-9014-7AD06CAB555A}" sibTransId="{D4989958-8FAE-48E6-95D4-188FC5FE42E7}"/>
    <dgm:cxn modelId="{115CE5C5-5AA6-4526-BCD7-816D584954E2}" type="presOf" srcId="{E9A61FAA-5DFD-4783-8685-946AFB915A03}" destId="{8B528BC3-5F93-4B6E-B682-E2962126CCCB}" srcOrd="0" destOrd="2" presId="urn:microsoft.com/office/officeart/2005/8/layout/hList1"/>
    <dgm:cxn modelId="{91D2DBF8-D023-4AB6-BB35-7917F3EFDABE}" srcId="{0424D76C-199C-408E-B2D7-E46688FCBBA9}" destId="{11D1AE93-E64C-460C-AAD5-B2B1499F7C39}" srcOrd="1" destOrd="0" parTransId="{6E9F2E05-4683-416B-8D8B-17F2D8B0E5B1}" sibTransId="{90291AE4-48B2-4C22-9B63-8AB412E78D0A}"/>
    <dgm:cxn modelId="{10634665-88DA-4674-A6C4-D2552E9B220F}" type="presParOf" srcId="{B1C8ECB1-5C15-4118-A0E0-674F5D7CA209}" destId="{4E1AE1FE-E1F3-469A-A79D-FC08572A074B}" srcOrd="0" destOrd="0" presId="urn:microsoft.com/office/officeart/2005/8/layout/hList1"/>
    <dgm:cxn modelId="{E9E0DE79-98D3-4DAD-BE5D-4EA0F1E05B3B}" type="presParOf" srcId="{4E1AE1FE-E1F3-469A-A79D-FC08572A074B}" destId="{E223E2E6-4B63-4D32-8993-FBD51FE95E51}" srcOrd="0" destOrd="0" presId="urn:microsoft.com/office/officeart/2005/8/layout/hList1"/>
    <dgm:cxn modelId="{51DD2974-B981-4A94-8B06-0B5E822A4B43}" type="presParOf" srcId="{4E1AE1FE-E1F3-469A-A79D-FC08572A074B}" destId="{8B528BC3-5F93-4B6E-B682-E2962126CCCB}" srcOrd="1" destOrd="0" presId="urn:microsoft.com/office/officeart/2005/8/layout/hList1"/>
    <dgm:cxn modelId="{9A0914A2-5A8F-4B32-B8AB-C5A838337578}" type="presParOf" srcId="{B1C8ECB1-5C15-4118-A0E0-674F5D7CA209}" destId="{B90E3AA5-32EF-43F5-AF4A-6A58FC29AC3F}" srcOrd="1" destOrd="0" presId="urn:microsoft.com/office/officeart/2005/8/layout/hList1"/>
    <dgm:cxn modelId="{ED4C22AA-F09B-4AAE-A4D6-04863608BCA8}" type="presParOf" srcId="{B1C8ECB1-5C15-4118-A0E0-674F5D7CA209}" destId="{B3BD9B2F-8B71-4C7A-8D56-29F163A489D2}" srcOrd="2" destOrd="0" presId="urn:microsoft.com/office/officeart/2005/8/layout/hList1"/>
    <dgm:cxn modelId="{924CE5F8-8014-4CAC-ABB1-CA372C102C25}" type="presParOf" srcId="{B3BD9B2F-8B71-4C7A-8D56-29F163A489D2}" destId="{6D18A972-BE03-4712-AC8F-23F18E594FA0}" srcOrd="0" destOrd="0" presId="urn:microsoft.com/office/officeart/2005/8/layout/hList1"/>
    <dgm:cxn modelId="{A7450F2F-1517-4CAC-A6E7-6935C5B8767F}" type="presParOf" srcId="{B3BD9B2F-8B71-4C7A-8D56-29F163A489D2}" destId="{CD0E4D5F-76A2-41BB-9595-7F0AA778DB5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AE16CD8-6E42-44A4-9ABF-093010F53D89}"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424D76C-199C-408E-B2D7-E46688FCBBA9}">
      <dgm:prSet/>
      <dgm:spPr/>
      <dgm:t>
        <a:bodyPr/>
        <a:lstStyle/>
        <a:p>
          <a:r>
            <a:rPr lang="en-US" dirty="0" err="1"/>
            <a:t>Opción</a:t>
          </a:r>
          <a:endParaRPr lang="en-US" dirty="0"/>
        </a:p>
      </dgm:t>
    </dgm:pt>
    <dgm:pt modelId="{E0B28887-4513-4415-8AE8-675FBD8E5774}" type="parTrans" cxnId="{128B6E51-94C1-4C43-8EFC-41EFA91EB5D6}">
      <dgm:prSet/>
      <dgm:spPr/>
      <dgm:t>
        <a:bodyPr/>
        <a:lstStyle/>
        <a:p>
          <a:endParaRPr lang="en-US"/>
        </a:p>
      </dgm:t>
    </dgm:pt>
    <dgm:pt modelId="{CDE529AA-6B83-4284-96CF-2ACAAE208A3B}" type="sibTrans" cxnId="{128B6E51-94C1-4C43-8EFC-41EFA91EB5D6}">
      <dgm:prSet/>
      <dgm:spPr/>
      <dgm:t>
        <a:bodyPr/>
        <a:lstStyle/>
        <a:p>
          <a:endParaRPr lang="en-US"/>
        </a:p>
      </dgm:t>
    </dgm:pt>
    <dgm:pt modelId="{1B154F30-D95A-42DA-92E6-A833F9EB7505}">
      <dgm:prSet/>
      <dgm:spPr/>
      <dgm:t>
        <a:bodyPr/>
        <a:lstStyle/>
        <a:p>
          <a:r>
            <a:rPr lang="en-US" dirty="0" err="1"/>
            <a:t>Descripción</a:t>
          </a:r>
          <a:endParaRPr lang="en-US" dirty="0"/>
        </a:p>
      </dgm:t>
    </dgm:pt>
    <dgm:pt modelId="{E05AF4D8-F132-4774-A764-EBF1E2868664}" type="parTrans" cxnId="{2F9A9B30-0C86-4A35-86C2-CC9C5CB4A366}">
      <dgm:prSet/>
      <dgm:spPr/>
      <dgm:t>
        <a:bodyPr/>
        <a:lstStyle/>
        <a:p>
          <a:endParaRPr lang="en-US"/>
        </a:p>
      </dgm:t>
    </dgm:pt>
    <dgm:pt modelId="{FBF9B20D-3FD7-45DD-BFBD-C4A64B5AF78C}" type="sibTrans" cxnId="{2F9A9B30-0C86-4A35-86C2-CC9C5CB4A366}">
      <dgm:prSet/>
      <dgm:spPr/>
      <dgm:t>
        <a:bodyPr/>
        <a:lstStyle/>
        <a:p>
          <a:endParaRPr lang="en-US"/>
        </a:p>
      </dgm:t>
    </dgm:pt>
    <dgm:pt modelId="{0B86ED2A-2BEB-44D5-8F16-F2E99E761A53}">
      <dgm:prSet custT="1"/>
      <dgm:spPr/>
      <dgm:t>
        <a:bodyPr/>
        <a:lstStyle/>
        <a:p>
          <a:pPr algn="ctr">
            <a:buNone/>
          </a:pPr>
          <a:r>
            <a:rPr lang="en-US" sz="3200" dirty="0">
              <a:latin typeface="Consolas" panose="020B0609020204030204" pitchFamily="49" charset="0"/>
            </a:rPr>
            <a:t>Indica</a:t>
          </a:r>
          <a:r>
            <a:rPr lang="en-US" sz="3200" baseline="0" dirty="0">
              <a:latin typeface="Consolas" panose="020B0609020204030204" pitchFamily="49" charset="0"/>
            </a:rPr>
            <a:t> la </a:t>
          </a:r>
          <a:r>
            <a:rPr lang="en-US" sz="3200" baseline="0" dirty="0" err="1">
              <a:latin typeface="Consolas" panose="020B0609020204030204" pitchFamily="49" charset="0"/>
            </a:rPr>
            <a:t>verbosidad</a:t>
          </a:r>
          <a:r>
            <a:rPr lang="en-US" sz="3200" baseline="0" dirty="0">
              <a:latin typeface="Consolas" panose="020B0609020204030204" pitchFamily="49" charset="0"/>
            </a:rPr>
            <a:t> de la </a:t>
          </a:r>
          <a:r>
            <a:rPr lang="en-US" sz="3200" baseline="0" dirty="0" err="1">
              <a:latin typeface="Consolas" panose="020B0609020204030204" pitchFamily="49" charset="0"/>
            </a:rPr>
            <a:t>salida</a:t>
          </a:r>
          <a:r>
            <a:rPr lang="en-US" sz="3200" baseline="0" dirty="0">
              <a:latin typeface="Consolas" panose="020B0609020204030204" pitchFamily="49" charset="0"/>
            </a:rPr>
            <a:t> de </a:t>
          </a:r>
          <a:r>
            <a:rPr lang="en-US" sz="3200" baseline="0" dirty="0" err="1">
              <a:latin typeface="Consolas" panose="020B0609020204030204" pitchFamily="49" charset="0"/>
            </a:rPr>
            <a:t>cada</a:t>
          </a:r>
          <a:r>
            <a:rPr lang="en-US" sz="3200" baseline="0" dirty="0">
              <a:latin typeface="Consolas" panose="020B0609020204030204" pitchFamily="49" charset="0"/>
            </a:rPr>
            <a:t> </a:t>
          </a:r>
          <a:r>
            <a:rPr lang="en-US" sz="3200" baseline="0" dirty="0" err="1">
              <a:latin typeface="Consolas" panose="020B0609020204030204" pitchFamily="49" charset="0"/>
            </a:rPr>
            <a:t>intento</a:t>
          </a:r>
          <a:endParaRPr lang="en-US" sz="3200" dirty="0">
            <a:latin typeface="Consolas" panose="020B0609020204030204" pitchFamily="49" charset="0"/>
          </a:endParaRPr>
        </a:p>
      </dgm:t>
    </dgm:pt>
    <dgm:pt modelId="{19FFEE2A-2C20-440B-88DB-88C896F3E77A}" type="parTrans" cxnId="{EC3AC57C-067B-4C75-AECE-7C6BD513F1E9}">
      <dgm:prSet/>
      <dgm:spPr/>
      <dgm:t>
        <a:bodyPr/>
        <a:lstStyle/>
        <a:p>
          <a:endParaRPr lang="en-US"/>
        </a:p>
      </dgm:t>
    </dgm:pt>
    <dgm:pt modelId="{97B8A98D-66FD-4B74-BCAA-E304330FB515}" type="sibTrans" cxnId="{EC3AC57C-067B-4C75-AECE-7C6BD513F1E9}">
      <dgm:prSet/>
      <dgm:spPr/>
      <dgm:t>
        <a:bodyPr/>
        <a:lstStyle/>
        <a:p>
          <a:endParaRPr lang="en-US"/>
        </a:p>
      </dgm:t>
    </dgm:pt>
    <dgm:pt modelId="{FCA274D9-891A-4728-94F0-4CEABDE38C05}">
      <dgm:prSet custT="1"/>
      <dgm:spPr/>
      <dgm:t>
        <a:bodyPr/>
        <a:lstStyle/>
        <a:p>
          <a:pPr algn="ctr">
            <a:buNone/>
          </a:pPr>
          <a:r>
            <a:rPr lang="en-US" sz="3200" dirty="0">
              <a:latin typeface="Consolas" panose="020B0609020204030204" pitchFamily="49" charset="0"/>
            </a:rPr>
            <a:t>-V</a:t>
          </a:r>
          <a:endParaRPr lang="es-AR" sz="3200" dirty="0">
            <a:latin typeface="Consolas" panose="020B0609020204030204" pitchFamily="49" charset="0"/>
          </a:endParaRPr>
        </a:p>
      </dgm:t>
    </dgm:pt>
    <dgm:pt modelId="{B3D20118-C9A5-48CE-9014-7AD06CAB555A}" type="parTrans" cxnId="{AE9F40BA-E073-481E-AC65-5BF69E0CF91C}">
      <dgm:prSet/>
      <dgm:spPr/>
      <dgm:t>
        <a:bodyPr/>
        <a:lstStyle/>
        <a:p>
          <a:endParaRPr lang="es-AR"/>
        </a:p>
      </dgm:t>
    </dgm:pt>
    <dgm:pt modelId="{D4989958-8FAE-48E6-95D4-188FC5FE42E7}" type="sibTrans" cxnId="{AE9F40BA-E073-481E-AC65-5BF69E0CF91C}">
      <dgm:prSet/>
      <dgm:spPr/>
      <dgm:t>
        <a:bodyPr/>
        <a:lstStyle/>
        <a:p>
          <a:endParaRPr lang="es-AR"/>
        </a:p>
      </dgm:t>
    </dgm:pt>
    <dgm:pt modelId="{D26FF16A-6B8B-4127-AB46-F922C6C3C1BF}">
      <dgm:prSet custT="1"/>
      <dgm:spPr/>
      <dgm:t>
        <a:bodyPr/>
        <a:lstStyle/>
        <a:p>
          <a:pPr algn="ctr">
            <a:buNone/>
          </a:pPr>
          <a:endParaRPr lang="es-AR" sz="3200" dirty="0">
            <a:latin typeface="Consolas" panose="020B0609020204030204" pitchFamily="49" charset="0"/>
          </a:endParaRPr>
        </a:p>
      </dgm:t>
    </dgm:pt>
    <dgm:pt modelId="{8D8CA832-582E-4637-81EC-446AA8ECD5FC}" type="parTrans" cxnId="{9B91DD46-3948-4C87-8BF0-EE7976174DAD}">
      <dgm:prSet/>
      <dgm:spPr/>
      <dgm:t>
        <a:bodyPr/>
        <a:lstStyle/>
        <a:p>
          <a:endParaRPr lang="es-AR"/>
        </a:p>
      </dgm:t>
    </dgm:pt>
    <dgm:pt modelId="{53DE7A49-4972-449F-BFF0-63C932B43404}" type="sibTrans" cxnId="{9B91DD46-3948-4C87-8BF0-EE7976174DAD}">
      <dgm:prSet/>
      <dgm:spPr/>
      <dgm:t>
        <a:bodyPr/>
        <a:lstStyle/>
        <a:p>
          <a:endParaRPr lang="es-AR"/>
        </a:p>
      </dgm:t>
    </dgm:pt>
    <dgm:pt modelId="{B1C8ECB1-5C15-4118-A0E0-674F5D7CA209}" type="pres">
      <dgm:prSet presAssocID="{DAE16CD8-6E42-44A4-9ABF-093010F53D89}" presName="Name0" presStyleCnt="0">
        <dgm:presLayoutVars>
          <dgm:dir/>
          <dgm:animLvl val="lvl"/>
          <dgm:resizeHandles val="exact"/>
        </dgm:presLayoutVars>
      </dgm:prSet>
      <dgm:spPr/>
    </dgm:pt>
    <dgm:pt modelId="{4E1AE1FE-E1F3-469A-A79D-FC08572A074B}" type="pres">
      <dgm:prSet presAssocID="{0424D76C-199C-408E-B2D7-E46688FCBBA9}" presName="composite" presStyleCnt="0"/>
      <dgm:spPr/>
    </dgm:pt>
    <dgm:pt modelId="{E223E2E6-4B63-4D32-8993-FBD51FE95E51}" type="pres">
      <dgm:prSet presAssocID="{0424D76C-199C-408E-B2D7-E46688FCBBA9}" presName="parTx" presStyleLbl="alignNode1" presStyleIdx="0" presStyleCnt="2">
        <dgm:presLayoutVars>
          <dgm:chMax val="0"/>
          <dgm:chPref val="0"/>
          <dgm:bulletEnabled val="1"/>
        </dgm:presLayoutVars>
      </dgm:prSet>
      <dgm:spPr/>
    </dgm:pt>
    <dgm:pt modelId="{8B528BC3-5F93-4B6E-B682-E2962126CCCB}" type="pres">
      <dgm:prSet presAssocID="{0424D76C-199C-408E-B2D7-E46688FCBBA9}" presName="desTx" presStyleLbl="alignAccFollowNode1" presStyleIdx="0" presStyleCnt="2">
        <dgm:presLayoutVars>
          <dgm:bulletEnabled val="1"/>
        </dgm:presLayoutVars>
      </dgm:prSet>
      <dgm:spPr/>
    </dgm:pt>
    <dgm:pt modelId="{B90E3AA5-32EF-43F5-AF4A-6A58FC29AC3F}" type="pres">
      <dgm:prSet presAssocID="{CDE529AA-6B83-4284-96CF-2ACAAE208A3B}" presName="space" presStyleCnt="0"/>
      <dgm:spPr/>
    </dgm:pt>
    <dgm:pt modelId="{B3BD9B2F-8B71-4C7A-8D56-29F163A489D2}" type="pres">
      <dgm:prSet presAssocID="{1B154F30-D95A-42DA-92E6-A833F9EB7505}" presName="composite" presStyleCnt="0"/>
      <dgm:spPr/>
    </dgm:pt>
    <dgm:pt modelId="{6D18A972-BE03-4712-AC8F-23F18E594FA0}" type="pres">
      <dgm:prSet presAssocID="{1B154F30-D95A-42DA-92E6-A833F9EB7505}" presName="parTx" presStyleLbl="alignNode1" presStyleIdx="1" presStyleCnt="2">
        <dgm:presLayoutVars>
          <dgm:chMax val="0"/>
          <dgm:chPref val="0"/>
          <dgm:bulletEnabled val="1"/>
        </dgm:presLayoutVars>
      </dgm:prSet>
      <dgm:spPr/>
    </dgm:pt>
    <dgm:pt modelId="{CD0E4D5F-76A2-41BB-9595-7F0AA778DB5B}" type="pres">
      <dgm:prSet presAssocID="{1B154F30-D95A-42DA-92E6-A833F9EB7505}" presName="desTx" presStyleLbl="alignAccFollowNode1" presStyleIdx="1" presStyleCnt="2">
        <dgm:presLayoutVars>
          <dgm:bulletEnabled val="1"/>
        </dgm:presLayoutVars>
      </dgm:prSet>
      <dgm:spPr/>
    </dgm:pt>
  </dgm:ptLst>
  <dgm:cxnLst>
    <dgm:cxn modelId="{2F9A9B30-0C86-4A35-86C2-CC9C5CB4A366}" srcId="{DAE16CD8-6E42-44A4-9ABF-093010F53D89}" destId="{1B154F30-D95A-42DA-92E6-A833F9EB7505}" srcOrd="1" destOrd="0" parTransId="{E05AF4D8-F132-4774-A764-EBF1E2868664}" sibTransId="{FBF9B20D-3FD7-45DD-BFBD-C4A64B5AF78C}"/>
    <dgm:cxn modelId="{DF51C25B-3E4A-40B8-84B8-EC7BC363C037}" type="presOf" srcId="{DAE16CD8-6E42-44A4-9ABF-093010F53D89}" destId="{B1C8ECB1-5C15-4118-A0E0-674F5D7CA209}" srcOrd="0" destOrd="0" presId="urn:microsoft.com/office/officeart/2005/8/layout/hList1"/>
    <dgm:cxn modelId="{D3A73661-0B7B-45E3-889C-5C9CEC2842A6}" type="presOf" srcId="{0424D76C-199C-408E-B2D7-E46688FCBBA9}" destId="{E223E2E6-4B63-4D32-8993-FBD51FE95E51}" srcOrd="0" destOrd="0" presId="urn:microsoft.com/office/officeart/2005/8/layout/hList1"/>
    <dgm:cxn modelId="{3B6B8264-3AA5-4D24-817A-E84A131C8E37}" type="presOf" srcId="{1B154F30-D95A-42DA-92E6-A833F9EB7505}" destId="{6D18A972-BE03-4712-AC8F-23F18E594FA0}" srcOrd="0" destOrd="0" presId="urn:microsoft.com/office/officeart/2005/8/layout/hList1"/>
    <dgm:cxn modelId="{9B91DD46-3948-4C87-8BF0-EE7976174DAD}" srcId="{0424D76C-199C-408E-B2D7-E46688FCBBA9}" destId="{D26FF16A-6B8B-4127-AB46-F922C6C3C1BF}" srcOrd="0" destOrd="0" parTransId="{8D8CA832-582E-4637-81EC-446AA8ECD5FC}" sibTransId="{53DE7A49-4972-449F-BFF0-63C932B43404}"/>
    <dgm:cxn modelId="{128B6E51-94C1-4C43-8EFC-41EFA91EB5D6}" srcId="{DAE16CD8-6E42-44A4-9ABF-093010F53D89}" destId="{0424D76C-199C-408E-B2D7-E46688FCBBA9}" srcOrd="0" destOrd="0" parTransId="{E0B28887-4513-4415-8AE8-675FBD8E5774}" sibTransId="{CDE529AA-6B83-4284-96CF-2ACAAE208A3B}"/>
    <dgm:cxn modelId="{EC3AC57C-067B-4C75-AECE-7C6BD513F1E9}" srcId="{1B154F30-D95A-42DA-92E6-A833F9EB7505}" destId="{0B86ED2A-2BEB-44D5-8F16-F2E99E761A53}" srcOrd="0" destOrd="0" parTransId="{19FFEE2A-2C20-440B-88DB-88C896F3E77A}" sibTransId="{97B8A98D-66FD-4B74-BCAA-E304330FB515}"/>
    <dgm:cxn modelId="{AF23807E-C463-4566-8A02-D7B988FA9635}" type="presOf" srcId="{FCA274D9-891A-4728-94F0-4CEABDE38C05}" destId="{8B528BC3-5F93-4B6E-B682-E2962126CCCB}" srcOrd="0" destOrd="1" presId="urn:microsoft.com/office/officeart/2005/8/layout/hList1"/>
    <dgm:cxn modelId="{FDE233B6-4617-47A2-A853-ACCA42694371}" type="presOf" srcId="{0B86ED2A-2BEB-44D5-8F16-F2E99E761A53}" destId="{CD0E4D5F-76A2-41BB-9595-7F0AA778DB5B}" srcOrd="0" destOrd="0" presId="urn:microsoft.com/office/officeart/2005/8/layout/hList1"/>
    <dgm:cxn modelId="{AE9F40BA-E073-481E-AC65-5BF69E0CF91C}" srcId="{0424D76C-199C-408E-B2D7-E46688FCBBA9}" destId="{FCA274D9-891A-4728-94F0-4CEABDE38C05}" srcOrd="1" destOrd="0" parTransId="{B3D20118-C9A5-48CE-9014-7AD06CAB555A}" sibTransId="{D4989958-8FAE-48E6-95D4-188FC5FE42E7}"/>
    <dgm:cxn modelId="{92BBC6F6-DF11-4AF7-ADD7-2D5142BEEB21}" type="presOf" srcId="{D26FF16A-6B8B-4127-AB46-F922C6C3C1BF}" destId="{8B528BC3-5F93-4B6E-B682-E2962126CCCB}" srcOrd="0" destOrd="0" presId="urn:microsoft.com/office/officeart/2005/8/layout/hList1"/>
    <dgm:cxn modelId="{10634665-88DA-4674-A6C4-D2552E9B220F}" type="presParOf" srcId="{B1C8ECB1-5C15-4118-A0E0-674F5D7CA209}" destId="{4E1AE1FE-E1F3-469A-A79D-FC08572A074B}" srcOrd="0" destOrd="0" presId="urn:microsoft.com/office/officeart/2005/8/layout/hList1"/>
    <dgm:cxn modelId="{E9E0DE79-98D3-4DAD-BE5D-4EA0F1E05B3B}" type="presParOf" srcId="{4E1AE1FE-E1F3-469A-A79D-FC08572A074B}" destId="{E223E2E6-4B63-4D32-8993-FBD51FE95E51}" srcOrd="0" destOrd="0" presId="urn:microsoft.com/office/officeart/2005/8/layout/hList1"/>
    <dgm:cxn modelId="{51DD2974-B981-4A94-8B06-0B5E822A4B43}" type="presParOf" srcId="{4E1AE1FE-E1F3-469A-A79D-FC08572A074B}" destId="{8B528BC3-5F93-4B6E-B682-E2962126CCCB}" srcOrd="1" destOrd="0" presId="urn:microsoft.com/office/officeart/2005/8/layout/hList1"/>
    <dgm:cxn modelId="{9A0914A2-5A8F-4B32-B8AB-C5A838337578}" type="presParOf" srcId="{B1C8ECB1-5C15-4118-A0E0-674F5D7CA209}" destId="{B90E3AA5-32EF-43F5-AF4A-6A58FC29AC3F}" srcOrd="1" destOrd="0" presId="urn:microsoft.com/office/officeart/2005/8/layout/hList1"/>
    <dgm:cxn modelId="{ED4C22AA-F09B-4AAE-A4D6-04863608BCA8}" type="presParOf" srcId="{B1C8ECB1-5C15-4118-A0E0-674F5D7CA209}" destId="{B3BD9B2F-8B71-4C7A-8D56-29F163A489D2}" srcOrd="2" destOrd="0" presId="urn:microsoft.com/office/officeart/2005/8/layout/hList1"/>
    <dgm:cxn modelId="{924CE5F8-8014-4CAC-ABB1-CA372C102C25}" type="presParOf" srcId="{B3BD9B2F-8B71-4C7A-8D56-29F163A489D2}" destId="{6D18A972-BE03-4712-AC8F-23F18E594FA0}" srcOrd="0" destOrd="0" presId="urn:microsoft.com/office/officeart/2005/8/layout/hList1"/>
    <dgm:cxn modelId="{A7450F2F-1517-4CAC-A6E7-6935C5B8767F}" type="presParOf" srcId="{B3BD9B2F-8B71-4C7A-8D56-29F163A489D2}" destId="{CD0E4D5F-76A2-41BB-9595-7F0AA778DB5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E16CD8-6E42-44A4-9ABF-093010F53D89}"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424D76C-199C-408E-B2D7-E46688FCBBA9}">
      <dgm:prSet/>
      <dgm:spPr/>
      <dgm:t>
        <a:bodyPr/>
        <a:lstStyle/>
        <a:p>
          <a:r>
            <a:rPr lang="en-US" dirty="0" err="1"/>
            <a:t>Opción</a:t>
          </a:r>
          <a:endParaRPr lang="en-US" dirty="0"/>
        </a:p>
      </dgm:t>
    </dgm:pt>
    <dgm:pt modelId="{E0B28887-4513-4415-8AE8-675FBD8E5774}" type="parTrans" cxnId="{128B6E51-94C1-4C43-8EFC-41EFA91EB5D6}">
      <dgm:prSet/>
      <dgm:spPr/>
      <dgm:t>
        <a:bodyPr/>
        <a:lstStyle/>
        <a:p>
          <a:endParaRPr lang="en-US"/>
        </a:p>
      </dgm:t>
    </dgm:pt>
    <dgm:pt modelId="{CDE529AA-6B83-4284-96CF-2ACAAE208A3B}" type="sibTrans" cxnId="{128B6E51-94C1-4C43-8EFC-41EFA91EB5D6}">
      <dgm:prSet/>
      <dgm:spPr/>
      <dgm:t>
        <a:bodyPr/>
        <a:lstStyle/>
        <a:p>
          <a:endParaRPr lang="en-US"/>
        </a:p>
      </dgm:t>
    </dgm:pt>
    <dgm:pt modelId="{1B154F30-D95A-42DA-92E6-A833F9EB7505}">
      <dgm:prSet/>
      <dgm:spPr/>
      <dgm:t>
        <a:bodyPr/>
        <a:lstStyle/>
        <a:p>
          <a:r>
            <a:rPr lang="en-US" dirty="0" err="1"/>
            <a:t>Descripción</a:t>
          </a:r>
          <a:endParaRPr lang="en-US" dirty="0"/>
        </a:p>
      </dgm:t>
    </dgm:pt>
    <dgm:pt modelId="{E05AF4D8-F132-4774-A764-EBF1E2868664}" type="parTrans" cxnId="{2F9A9B30-0C86-4A35-86C2-CC9C5CB4A366}">
      <dgm:prSet/>
      <dgm:spPr/>
      <dgm:t>
        <a:bodyPr/>
        <a:lstStyle/>
        <a:p>
          <a:endParaRPr lang="en-US"/>
        </a:p>
      </dgm:t>
    </dgm:pt>
    <dgm:pt modelId="{FBF9B20D-3FD7-45DD-BFBD-C4A64B5AF78C}" type="sibTrans" cxnId="{2F9A9B30-0C86-4A35-86C2-CC9C5CB4A366}">
      <dgm:prSet/>
      <dgm:spPr/>
      <dgm:t>
        <a:bodyPr/>
        <a:lstStyle/>
        <a:p>
          <a:endParaRPr lang="en-US"/>
        </a:p>
      </dgm:t>
    </dgm:pt>
    <dgm:pt modelId="{0B86ED2A-2BEB-44D5-8F16-F2E99E761A53}">
      <dgm:prSet custT="1"/>
      <dgm:spPr/>
      <dgm:t>
        <a:bodyPr/>
        <a:lstStyle/>
        <a:p>
          <a:pPr algn="ctr">
            <a:buNone/>
          </a:pPr>
          <a:r>
            <a:rPr lang="en-US" sz="3200" dirty="0">
              <a:latin typeface="Consolas" panose="020B0609020204030204" pitchFamily="49" charset="0"/>
            </a:rPr>
            <a:t>Indica que se use</a:t>
          </a:r>
        </a:p>
      </dgm:t>
    </dgm:pt>
    <dgm:pt modelId="{19FFEE2A-2C20-440B-88DB-88C896F3E77A}" type="parTrans" cxnId="{EC3AC57C-067B-4C75-AECE-7C6BD513F1E9}">
      <dgm:prSet/>
      <dgm:spPr/>
      <dgm:t>
        <a:bodyPr/>
        <a:lstStyle/>
        <a:p>
          <a:endParaRPr lang="en-US"/>
        </a:p>
      </dgm:t>
    </dgm:pt>
    <dgm:pt modelId="{97B8A98D-66FD-4B74-BCAA-E304330FB515}" type="sibTrans" cxnId="{EC3AC57C-067B-4C75-AECE-7C6BD513F1E9}">
      <dgm:prSet/>
      <dgm:spPr/>
      <dgm:t>
        <a:bodyPr/>
        <a:lstStyle/>
        <a:p>
          <a:endParaRPr lang="en-US"/>
        </a:p>
      </dgm:t>
    </dgm:pt>
    <dgm:pt modelId="{FCA274D9-891A-4728-94F0-4CEABDE38C05}">
      <dgm:prSet custT="1"/>
      <dgm:spPr/>
      <dgm:t>
        <a:bodyPr/>
        <a:lstStyle/>
        <a:p>
          <a:pPr algn="ctr">
            <a:buNone/>
          </a:pPr>
          <a:r>
            <a:rPr lang="en-US" sz="3200" dirty="0">
              <a:latin typeface="Consolas" panose="020B0609020204030204" pitchFamily="49" charset="0"/>
            </a:rPr>
            <a:t>-P &lt;wordlist&gt;</a:t>
          </a:r>
          <a:endParaRPr lang="es-AR" sz="3200" dirty="0">
            <a:latin typeface="Consolas" panose="020B0609020204030204" pitchFamily="49" charset="0"/>
          </a:endParaRPr>
        </a:p>
      </dgm:t>
    </dgm:pt>
    <dgm:pt modelId="{B3D20118-C9A5-48CE-9014-7AD06CAB555A}" type="parTrans" cxnId="{AE9F40BA-E073-481E-AC65-5BF69E0CF91C}">
      <dgm:prSet/>
      <dgm:spPr/>
      <dgm:t>
        <a:bodyPr/>
        <a:lstStyle/>
        <a:p>
          <a:endParaRPr lang="es-AR"/>
        </a:p>
      </dgm:t>
    </dgm:pt>
    <dgm:pt modelId="{D4989958-8FAE-48E6-95D4-188FC5FE42E7}" type="sibTrans" cxnId="{AE9F40BA-E073-481E-AC65-5BF69E0CF91C}">
      <dgm:prSet/>
      <dgm:spPr/>
      <dgm:t>
        <a:bodyPr/>
        <a:lstStyle/>
        <a:p>
          <a:endParaRPr lang="es-AR"/>
        </a:p>
      </dgm:t>
    </dgm:pt>
    <dgm:pt modelId="{EE7E74B4-C19F-4B6C-89C0-9DF64C75BFEE}">
      <dgm:prSet custT="1"/>
      <dgm:spPr/>
      <dgm:t>
        <a:bodyPr/>
        <a:lstStyle/>
        <a:p>
          <a:pPr algn="ctr">
            <a:buNone/>
          </a:pPr>
          <a:r>
            <a:rPr lang="en-US" sz="3200" dirty="0">
              <a:latin typeface="Consolas" panose="020B0609020204030204" pitchFamily="49" charset="0"/>
            </a:rPr>
            <a:t>la </a:t>
          </a:r>
          <a:r>
            <a:rPr lang="en-US" sz="3200" dirty="0" err="1">
              <a:latin typeface="Consolas" panose="020B0609020204030204" pitchFamily="49" charset="0"/>
            </a:rPr>
            <a:t>siguiente</a:t>
          </a:r>
          <a:r>
            <a:rPr lang="en-US" sz="3200" dirty="0">
              <a:latin typeface="Consolas" panose="020B0609020204030204" pitchFamily="49" charset="0"/>
            </a:rPr>
            <a:t> </a:t>
          </a:r>
          <a:r>
            <a:rPr lang="en-US" sz="3200" dirty="0" err="1">
              <a:latin typeface="Consolas" panose="020B0609020204030204" pitchFamily="49" charset="0"/>
            </a:rPr>
            <a:t>lista</a:t>
          </a:r>
          <a:endParaRPr lang="en-US" sz="3200" dirty="0">
            <a:latin typeface="Consolas" panose="020B0609020204030204" pitchFamily="49" charset="0"/>
          </a:endParaRPr>
        </a:p>
      </dgm:t>
    </dgm:pt>
    <dgm:pt modelId="{FDBF7EAE-492B-411C-A424-9B02BA75D292}" type="parTrans" cxnId="{5305E902-4CDC-45BF-86A3-D135C7962F2B}">
      <dgm:prSet/>
      <dgm:spPr/>
      <dgm:t>
        <a:bodyPr/>
        <a:lstStyle/>
        <a:p>
          <a:endParaRPr lang="es-AR"/>
        </a:p>
      </dgm:t>
    </dgm:pt>
    <dgm:pt modelId="{07D601DF-B768-4098-8849-C55102F2F200}" type="sibTrans" cxnId="{5305E902-4CDC-45BF-86A3-D135C7962F2B}">
      <dgm:prSet/>
      <dgm:spPr/>
      <dgm:t>
        <a:bodyPr/>
        <a:lstStyle/>
        <a:p>
          <a:endParaRPr lang="es-AR"/>
        </a:p>
      </dgm:t>
    </dgm:pt>
    <dgm:pt modelId="{C6A1E158-BAD3-4BF0-93DD-74A83F1BBEDE}">
      <dgm:prSet custT="1"/>
      <dgm:spPr/>
      <dgm:t>
        <a:bodyPr/>
        <a:lstStyle/>
        <a:p>
          <a:pPr algn="ctr">
            <a:buNone/>
          </a:pPr>
          <a:r>
            <a:rPr lang="en-US" sz="3200" dirty="0">
              <a:latin typeface="Consolas" panose="020B0609020204030204" pitchFamily="49" charset="0"/>
            </a:rPr>
            <a:t>de passwords</a:t>
          </a:r>
        </a:p>
      </dgm:t>
    </dgm:pt>
    <dgm:pt modelId="{DCC9878F-7793-4F94-8FB9-2A2A6A221B07}" type="parTrans" cxnId="{74396870-2807-49E4-B251-90725B67C14F}">
      <dgm:prSet/>
      <dgm:spPr/>
      <dgm:t>
        <a:bodyPr/>
        <a:lstStyle/>
        <a:p>
          <a:endParaRPr lang="es-AR"/>
        </a:p>
      </dgm:t>
    </dgm:pt>
    <dgm:pt modelId="{4090597E-628F-4EFB-893E-E78365FE1B37}" type="sibTrans" cxnId="{74396870-2807-49E4-B251-90725B67C14F}">
      <dgm:prSet/>
      <dgm:spPr/>
      <dgm:t>
        <a:bodyPr/>
        <a:lstStyle/>
        <a:p>
          <a:endParaRPr lang="es-AR"/>
        </a:p>
      </dgm:t>
    </dgm:pt>
    <dgm:pt modelId="{D26FF16A-6B8B-4127-AB46-F922C6C3C1BF}">
      <dgm:prSet custT="1"/>
      <dgm:spPr/>
      <dgm:t>
        <a:bodyPr/>
        <a:lstStyle/>
        <a:p>
          <a:pPr algn="ctr">
            <a:buNone/>
          </a:pPr>
          <a:endParaRPr lang="es-AR" sz="3200" dirty="0">
            <a:latin typeface="Consolas" panose="020B0609020204030204" pitchFamily="49" charset="0"/>
          </a:endParaRPr>
        </a:p>
      </dgm:t>
    </dgm:pt>
    <dgm:pt modelId="{8D8CA832-582E-4637-81EC-446AA8ECD5FC}" type="parTrans" cxnId="{9B91DD46-3948-4C87-8BF0-EE7976174DAD}">
      <dgm:prSet/>
      <dgm:spPr/>
      <dgm:t>
        <a:bodyPr/>
        <a:lstStyle/>
        <a:p>
          <a:endParaRPr lang="es-AR"/>
        </a:p>
      </dgm:t>
    </dgm:pt>
    <dgm:pt modelId="{53DE7A49-4972-449F-BFF0-63C932B43404}" type="sibTrans" cxnId="{9B91DD46-3948-4C87-8BF0-EE7976174DAD}">
      <dgm:prSet/>
      <dgm:spPr/>
      <dgm:t>
        <a:bodyPr/>
        <a:lstStyle/>
        <a:p>
          <a:endParaRPr lang="es-AR"/>
        </a:p>
      </dgm:t>
    </dgm:pt>
    <dgm:pt modelId="{B1C8ECB1-5C15-4118-A0E0-674F5D7CA209}" type="pres">
      <dgm:prSet presAssocID="{DAE16CD8-6E42-44A4-9ABF-093010F53D89}" presName="Name0" presStyleCnt="0">
        <dgm:presLayoutVars>
          <dgm:dir/>
          <dgm:animLvl val="lvl"/>
          <dgm:resizeHandles val="exact"/>
        </dgm:presLayoutVars>
      </dgm:prSet>
      <dgm:spPr/>
    </dgm:pt>
    <dgm:pt modelId="{4E1AE1FE-E1F3-469A-A79D-FC08572A074B}" type="pres">
      <dgm:prSet presAssocID="{0424D76C-199C-408E-B2D7-E46688FCBBA9}" presName="composite" presStyleCnt="0"/>
      <dgm:spPr/>
    </dgm:pt>
    <dgm:pt modelId="{E223E2E6-4B63-4D32-8993-FBD51FE95E51}" type="pres">
      <dgm:prSet presAssocID="{0424D76C-199C-408E-B2D7-E46688FCBBA9}" presName="parTx" presStyleLbl="alignNode1" presStyleIdx="0" presStyleCnt="2">
        <dgm:presLayoutVars>
          <dgm:chMax val="0"/>
          <dgm:chPref val="0"/>
          <dgm:bulletEnabled val="1"/>
        </dgm:presLayoutVars>
      </dgm:prSet>
      <dgm:spPr/>
    </dgm:pt>
    <dgm:pt modelId="{8B528BC3-5F93-4B6E-B682-E2962126CCCB}" type="pres">
      <dgm:prSet presAssocID="{0424D76C-199C-408E-B2D7-E46688FCBBA9}" presName="desTx" presStyleLbl="alignAccFollowNode1" presStyleIdx="0" presStyleCnt="2">
        <dgm:presLayoutVars>
          <dgm:bulletEnabled val="1"/>
        </dgm:presLayoutVars>
      </dgm:prSet>
      <dgm:spPr/>
    </dgm:pt>
    <dgm:pt modelId="{B90E3AA5-32EF-43F5-AF4A-6A58FC29AC3F}" type="pres">
      <dgm:prSet presAssocID="{CDE529AA-6B83-4284-96CF-2ACAAE208A3B}" presName="space" presStyleCnt="0"/>
      <dgm:spPr/>
    </dgm:pt>
    <dgm:pt modelId="{B3BD9B2F-8B71-4C7A-8D56-29F163A489D2}" type="pres">
      <dgm:prSet presAssocID="{1B154F30-D95A-42DA-92E6-A833F9EB7505}" presName="composite" presStyleCnt="0"/>
      <dgm:spPr/>
    </dgm:pt>
    <dgm:pt modelId="{6D18A972-BE03-4712-AC8F-23F18E594FA0}" type="pres">
      <dgm:prSet presAssocID="{1B154F30-D95A-42DA-92E6-A833F9EB7505}" presName="parTx" presStyleLbl="alignNode1" presStyleIdx="1" presStyleCnt="2">
        <dgm:presLayoutVars>
          <dgm:chMax val="0"/>
          <dgm:chPref val="0"/>
          <dgm:bulletEnabled val="1"/>
        </dgm:presLayoutVars>
      </dgm:prSet>
      <dgm:spPr/>
    </dgm:pt>
    <dgm:pt modelId="{CD0E4D5F-76A2-41BB-9595-7F0AA778DB5B}" type="pres">
      <dgm:prSet presAssocID="{1B154F30-D95A-42DA-92E6-A833F9EB7505}" presName="desTx" presStyleLbl="alignAccFollowNode1" presStyleIdx="1" presStyleCnt="2">
        <dgm:presLayoutVars>
          <dgm:bulletEnabled val="1"/>
        </dgm:presLayoutVars>
      </dgm:prSet>
      <dgm:spPr/>
    </dgm:pt>
  </dgm:ptLst>
  <dgm:cxnLst>
    <dgm:cxn modelId="{5305E902-4CDC-45BF-86A3-D135C7962F2B}" srcId="{1B154F30-D95A-42DA-92E6-A833F9EB7505}" destId="{EE7E74B4-C19F-4B6C-89C0-9DF64C75BFEE}" srcOrd="1" destOrd="0" parTransId="{FDBF7EAE-492B-411C-A424-9B02BA75D292}" sibTransId="{07D601DF-B768-4098-8849-C55102F2F200}"/>
    <dgm:cxn modelId="{38E65B14-2A61-49E2-8F9E-C0C2DC81A4A9}" type="presOf" srcId="{EE7E74B4-C19F-4B6C-89C0-9DF64C75BFEE}" destId="{CD0E4D5F-76A2-41BB-9595-7F0AA778DB5B}" srcOrd="0" destOrd="1" presId="urn:microsoft.com/office/officeart/2005/8/layout/hList1"/>
    <dgm:cxn modelId="{2F9A9B30-0C86-4A35-86C2-CC9C5CB4A366}" srcId="{DAE16CD8-6E42-44A4-9ABF-093010F53D89}" destId="{1B154F30-D95A-42DA-92E6-A833F9EB7505}" srcOrd="1" destOrd="0" parTransId="{E05AF4D8-F132-4774-A764-EBF1E2868664}" sibTransId="{FBF9B20D-3FD7-45DD-BFBD-C4A64B5AF78C}"/>
    <dgm:cxn modelId="{DF51C25B-3E4A-40B8-84B8-EC7BC363C037}" type="presOf" srcId="{DAE16CD8-6E42-44A4-9ABF-093010F53D89}" destId="{B1C8ECB1-5C15-4118-A0E0-674F5D7CA209}" srcOrd="0" destOrd="0" presId="urn:microsoft.com/office/officeart/2005/8/layout/hList1"/>
    <dgm:cxn modelId="{D3A73661-0B7B-45E3-889C-5C9CEC2842A6}" type="presOf" srcId="{0424D76C-199C-408E-B2D7-E46688FCBBA9}" destId="{E223E2E6-4B63-4D32-8993-FBD51FE95E51}" srcOrd="0" destOrd="0" presId="urn:microsoft.com/office/officeart/2005/8/layout/hList1"/>
    <dgm:cxn modelId="{3B6B8264-3AA5-4D24-817A-E84A131C8E37}" type="presOf" srcId="{1B154F30-D95A-42DA-92E6-A833F9EB7505}" destId="{6D18A972-BE03-4712-AC8F-23F18E594FA0}" srcOrd="0" destOrd="0" presId="urn:microsoft.com/office/officeart/2005/8/layout/hList1"/>
    <dgm:cxn modelId="{9B91DD46-3948-4C87-8BF0-EE7976174DAD}" srcId="{0424D76C-199C-408E-B2D7-E46688FCBBA9}" destId="{D26FF16A-6B8B-4127-AB46-F922C6C3C1BF}" srcOrd="0" destOrd="0" parTransId="{8D8CA832-582E-4637-81EC-446AA8ECD5FC}" sibTransId="{53DE7A49-4972-449F-BFF0-63C932B43404}"/>
    <dgm:cxn modelId="{74396870-2807-49E4-B251-90725B67C14F}" srcId="{1B154F30-D95A-42DA-92E6-A833F9EB7505}" destId="{C6A1E158-BAD3-4BF0-93DD-74A83F1BBEDE}" srcOrd="2" destOrd="0" parTransId="{DCC9878F-7793-4F94-8FB9-2A2A6A221B07}" sibTransId="{4090597E-628F-4EFB-893E-E78365FE1B37}"/>
    <dgm:cxn modelId="{128B6E51-94C1-4C43-8EFC-41EFA91EB5D6}" srcId="{DAE16CD8-6E42-44A4-9ABF-093010F53D89}" destId="{0424D76C-199C-408E-B2D7-E46688FCBBA9}" srcOrd="0" destOrd="0" parTransId="{E0B28887-4513-4415-8AE8-675FBD8E5774}" sibTransId="{CDE529AA-6B83-4284-96CF-2ACAAE208A3B}"/>
    <dgm:cxn modelId="{EC3AC57C-067B-4C75-AECE-7C6BD513F1E9}" srcId="{1B154F30-D95A-42DA-92E6-A833F9EB7505}" destId="{0B86ED2A-2BEB-44D5-8F16-F2E99E761A53}" srcOrd="0" destOrd="0" parTransId="{19FFEE2A-2C20-440B-88DB-88C896F3E77A}" sibTransId="{97B8A98D-66FD-4B74-BCAA-E304330FB515}"/>
    <dgm:cxn modelId="{AF23807E-C463-4566-8A02-D7B988FA9635}" type="presOf" srcId="{FCA274D9-891A-4728-94F0-4CEABDE38C05}" destId="{8B528BC3-5F93-4B6E-B682-E2962126CCCB}" srcOrd="0" destOrd="1" presId="urn:microsoft.com/office/officeart/2005/8/layout/hList1"/>
    <dgm:cxn modelId="{1E4BB8AE-2272-4BA4-ACAC-35B3C190C979}" type="presOf" srcId="{C6A1E158-BAD3-4BF0-93DD-74A83F1BBEDE}" destId="{CD0E4D5F-76A2-41BB-9595-7F0AA778DB5B}" srcOrd="0" destOrd="2" presId="urn:microsoft.com/office/officeart/2005/8/layout/hList1"/>
    <dgm:cxn modelId="{FDE233B6-4617-47A2-A853-ACCA42694371}" type="presOf" srcId="{0B86ED2A-2BEB-44D5-8F16-F2E99E761A53}" destId="{CD0E4D5F-76A2-41BB-9595-7F0AA778DB5B}" srcOrd="0" destOrd="0" presId="urn:microsoft.com/office/officeart/2005/8/layout/hList1"/>
    <dgm:cxn modelId="{AE9F40BA-E073-481E-AC65-5BF69E0CF91C}" srcId="{0424D76C-199C-408E-B2D7-E46688FCBBA9}" destId="{FCA274D9-891A-4728-94F0-4CEABDE38C05}" srcOrd="1" destOrd="0" parTransId="{B3D20118-C9A5-48CE-9014-7AD06CAB555A}" sibTransId="{D4989958-8FAE-48E6-95D4-188FC5FE42E7}"/>
    <dgm:cxn modelId="{92BBC6F6-DF11-4AF7-ADD7-2D5142BEEB21}" type="presOf" srcId="{D26FF16A-6B8B-4127-AB46-F922C6C3C1BF}" destId="{8B528BC3-5F93-4B6E-B682-E2962126CCCB}" srcOrd="0" destOrd="0" presId="urn:microsoft.com/office/officeart/2005/8/layout/hList1"/>
    <dgm:cxn modelId="{10634665-88DA-4674-A6C4-D2552E9B220F}" type="presParOf" srcId="{B1C8ECB1-5C15-4118-A0E0-674F5D7CA209}" destId="{4E1AE1FE-E1F3-469A-A79D-FC08572A074B}" srcOrd="0" destOrd="0" presId="urn:microsoft.com/office/officeart/2005/8/layout/hList1"/>
    <dgm:cxn modelId="{E9E0DE79-98D3-4DAD-BE5D-4EA0F1E05B3B}" type="presParOf" srcId="{4E1AE1FE-E1F3-469A-A79D-FC08572A074B}" destId="{E223E2E6-4B63-4D32-8993-FBD51FE95E51}" srcOrd="0" destOrd="0" presId="urn:microsoft.com/office/officeart/2005/8/layout/hList1"/>
    <dgm:cxn modelId="{51DD2974-B981-4A94-8B06-0B5E822A4B43}" type="presParOf" srcId="{4E1AE1FE-E1F3-469A-A79D-FC08572A074B}" destId="{8B528BC3-5F93-4B6E-B682-E2962126CCCB}" srcOrd="1" destOrd="0" presId="urn:microsoft.com/office/officeart/2005/8/layout/hList1"/>
    <dgm:cxn modelId="{9A0914A2-5A8F-4B32-B8AB-C5A838337578}" type="presParOf" srcId="{B1C8ECB1-5C15-4118-A0E0-674F5D7CA209}" destId="{B90E3AA5-32EF-43F5-AF4A-6A58FC29AC3F}" srcOrd="1" destOrd="0" presId="urn:microsoft.com/office/officeart/2005/8/layout/hList1"/>
    <dgm:cxn modelId="{ED4C22AA-F09B-4AAE-A4D6-04863608BCA8}" type="presParOf" srcId="{B1C8ECB1-5C15-4118-A0E0-674F5D7CA209}" destId="{B3BD9B2F-8B71-4C7A-8D56-29F163A489D2}" srcOrd="2" destOrd="0" presId="urn:microsoft.com/office/officeart/2005/8/layout/hList1"/>
    <dgm:cxn modelId="{924CE5F8-8014-4CAC-ABB1-CA372C102C25}" type="presParOf" srcId="{B3BD9B2F-8B71-4C7A-8D56-29F163A489D2}" destId="{6D18A972-BE03-4712-AC8F-23F18E594FA0}" srcOrd="0" destOrd="0" presId="urn:microsoft.com/office/officeart/2005/8/layout/hList1"/>
    <dgm:cxn modelId="{A7450F2F-1517-4CAC-A6E7-6935C5B8767F}" type="presParOf" srcId="{B3BD9B2F-8B71-4C7A-8D56-29F163A489D2}" destId="{CD0E4D5F-76A2-41BB-9595-7F0AA778DB5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E16CD8-6E42-44A4-9ABF-093010F53D89}"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424D76C-199C-408E-B2D7-E46688FCBBA9}">
      <dgm:prSet/>
      <dgm:spPr/>
      <dgm:t>
        <a:bodyPr/>
        <a:lstStyle/>
        <a:p>
          <a:r>
            <a:rPr lang="en-US" dirty="0" err="1"/>
            <a:t>Opción</a:t>
          </a:r>
          <a:endParaRPr lang="en-US" dirty="0"/>
        </a:p>
      </dgm:t>
    </dgm:pt>
    <dgm:pt modelId="{E0B28887-4513-4415-8AE8-675FBD8E5774}" type="parTrans" cxnId="{128B6E51-94C1-4C43-8EFC-41EFA91EB5D6}">
      <dgm:prSet/>
      <dgm:spPr/>
      <dgm:t>
        <a:bodyPr/>
        <a:lstStyle/>
        <a:p>
          <a:endParaRPr lang="en-US"/>
        </a:p>
      </dgm:t>
    </dgm:pt>
    <dgm:pt modelId="{CDE529AA-6B83-4284-96CF-2ACAAE208A3B}" type="sibTrans" cxnId="{128B6E51-94C1-4C43-8EFC-41EFA91EB5D6}">
      <dgm:prSet/>
      <dgm:spPr/>
      <dgm:t>
        <a:bodyPr/>
        <a:lstStyle/>
        <a:p>
          <a:endParaRPr lang="en-US"/>
        </a:p>
      </dgm:t>
    </dgm:pt>
    <dgm:pt modelId="{1B154F30-D95A-42DA-92E6-A833F9EB7505}">
      <dgm:prSet/>
      <dgm:spPr/>
      <dgm:t>
        <a:bodyPr/>
        <a:lstStyle/>
        <a:p>
          <a:r>
            <a:rPr lang="en-US" dirty="0" err="1"/>
            <a:t>Descripción</a:t>
          </a:r>
          <a:endParaRPr lang="en-US" dirty="0"/>
        </a:p>
      </dgm:t>
    </dgm:pt>
    <dgm:pt modelId="{E05AF4D8-F132-4774-A764-EBF1E2868664}" type="parTrans" cxnId="{2F9A9B30-0C86-4A35-86C2-CC9C5CB4A366}">
      <dgm:prSet/>
      <dgm:spPr/>
      <dgm:t>
        <a:bodyPr/>
        <a:lstStyle/>
        <a:p>
          <a:endParaRPr lang="en-US"/>
        </a:p>
      </dgm:t>
    </dgm:pt>
    <dgm:pt modelId="{FBF9B20D-3FD7-45DD-BFBD-C4A64B5AF78C}" type="sibTrans" cxnId="{2F9A9B30-0C86-4A35-86C2-CC9C5CB4A366}">
      <dgm:prSet/>
      <dgm:spPr/>
      <dgm:t>
        <a:bodyPr/>
        <a:lstStyle/>
        <a:p>
          <a:endParaRPr lang="en-US"/>
        </a:p>
      </dgm:t>
    </dgm:pt>
    <dgm:pt modelId="{0B86ED2A-2BEB-44D5-8F16-F2E99E761A53}">
      <dgm:prSet custT="1"/>
      <dgm:spPr/>
      <dgm:t>
        <a:bodyPr/>
        <a:lstStyle/>
        <a:p>
          <a:pPr algn="ctr">
            <a:buNone/>
          </a:pPr>
          <a:r>
            <a:rPr lang="en-US" sz="3200" dirty="0">
              <a:latin typeface="Consolas" panose="020B0609020204030204" pitchFamily="49" charset="0"/>
            </a:rPr>
            <a:t>Indica que </a:t>
          </a:r>
          <a:r>
            <a:rPr lang="en-US" sz="3200" dirty="0" err="1">
              <a:latin typeface="Consolas" panose="020B0609020204030204" pitchFamily="49" charset="0"/>
            </a:rPr>
            <a:t>el</a:t>
          </a:r>
          <a:r>
            <a:rPr lang="en-US" sz="3200" dirty="0">
              <a:latin typeface="Consolas" panose="020B0609020204030204" pitchFamily="49" charset="0"/>
            </a:rPr>
            <a:t> </a:t>
          </a:r>
          <a:r>
            <a:rPr lang="en-US" sz="3200" dirty="0" err="1">
              <a:latin typeface="Consolas" panose="020B0609020204030204" pitchFamily="49" charset="0"/>
            </a:rPr>
            <a:t>tipo</a:t>
          </a:r>
          <a:r>
            <a:rPr lang="en-US" sz="3200" dirty="0">
              <a:latin typeface="Consolas" panose="020B0609020204030204" pitchFamily="49" charset="0"/>
            </a:rPr>
            <a:t> de </a:t>
          </a:r>
          <a:r>
            <a:rPr lang="en-US" sz="3200" dirty="0" err="1">
              <a:latin typeface="Consolas" panose="020B0609020204030204" pitchFamily="49" charset="0"/>
            </a:rPr>
            <a:t>formulario</a:t>
          </a:r>
          <a:r>
            <a:rPr lang="en-US" sz="3200" dirty="0">
              <a:latin typeface="Consolas" panose="020B0609020204030204" pitchFamily="49" charset="0"/>
            </a:rPr>
            <a:t> es POST</a:t>
          </a:r>
        </a:p>
      </dgm:t>
    </dgm:pt>
    <dgm:pt modelId="{19FFEE2A-2C20-440B-88DB-88C896F3E77A}" type="parTrans" cxnId="{EC3AC57C-067B-4C75-AECE-7C6BD513F1E9}">
      <dgm:prSet/>
      <dgm:spPr/>
      <dgm:t>
        <a:bodyPr/>
        <a:lstStyle/>
        <a:p>
          <a:endParaRPr lang="en-US"/>
        </a:p>
      </dgm:t>
    </dgm:pt>
    <dgm:pt modelId="{97B8A98D-66FD-4B74-BCAA-E304330FB515}" type="sibTrans" cxnId="{EC3AC57C-067B-4C75-AECE-7C6BD513F1E9}">
      <dgm:prSet/>
      <dgm:spPr/>
      <dgm:t>
        <a:bodyPr/>
        <a:lstStyle/>
        <a:p>
          <a:endParaRPr lang="en-US"/>
        </a:p>
      </dgm:t>
    </dgm:pt>
    <dgm:pt modelId="{FCA274D9-891A-4728-94F0-4CEABDE38C05}">
      <dgm:prSet custT="1"/>
      <dgm:spPr/>
      <dgm:t>
        <a:bodyPr/>
        <a:lstStyle/>
        <a:p>
          <a:pPr algn="ctr">
            <a:buNone/>
          </a:pPr>
          <a:r>
            <a:rPr lang="en-US" sz="3200" dirty="0">
              <a:latin typeface="Consolas" panose="020B0609020204030204" pitchFamily="49" charset="0"/>
            </a:rPr>
            <a:t>http-post-form</a:t>
          </a:r>
          <a:endParaRPr lang="es-AR" sz="3200" dirty="0">
            <a:latin typeface="Consolas" panose="020B0609020204030204" pitchFamily="49" charset="0"/>
          </a:endParaRPr>
        </a:p>
      </dgm:t>
    </dgm:pt>
    <dgm:pt modelId="{B3D20118-C9A5-48CE-9014-7AD06CAB555A}" type="parTrans" cxnId="{AE9F40BA-E073-481E-AC65-5BF69E0CF91C}">
      <dgm:prSet/>
      <dgm:spPr/>
      <dgm:t>
        <a:bodyPr/>
        <a:lstStyle/>
        <a:p>
          <a:endParaRPr lang="es-AR"/>
        </a:p>
      </dgm:t>
    </dgm:pt>
    <dgm:pt modelId="{D4989958-8FAE-48E6-95D4-188FC5FE42E7}" type="sibTrans" cxnId="{AE9F40BA-E073-481E-AC65-5BF69E0CF91C}">
      <dgm:prSet/>
      <dgm:spPr/>
      <dgm:t>
        <a:bodyPr/>
        <a:lstStyle/>
        <a:p>
          <a:endParaRPr lang="es-AR"/>
        </a:p>
      </dgm:t>
    </dgm:pt>
    <dgm:pt modelId="{D26FF16A-6B8B-4127-AB46-F922C6C3C1BF}">
      <dgm:prSet custT="1"/>
      <dgm:spPr/>
      <dgm:t>
        <a:bodyPr/>
        <a:lstStyle/>
        <a:p>
          <a:pPr algn="ctr">
            <a:buNone/>
          </a:pPr>
          <a:endParaRPr lang="es-AR" sz="3200" dirty="0">
            <a:latin typeface="Consolas" panose="020B0609020204030204" pitchFamily="49" charset="0"/>
          </a:endParaRPr>
        </a:p>
      </dgm:t>
    </dgm:pt>
    <dgm:pt modelId="{8D8CA832-582E-4637-81EC-446AA8ECD5FC}" type="parTrans" cxnId="{9B91DD46-3948-4C87-8BF0-EE7976174DAD}">
      <dgm:prSet/>
      <dgm:spPr/>
      <dgm:t>
        <a:bodyPr/>
        <a:lstStyle/>
        <a:p>
          <a:endParaRPr lang="es-AR"/>
        </a:p>
      </dgm:t>
    </dgm:pt>
    <dgm:pt modelId="{53DE7A49-4972-449F-BFF0-63C932B43404}" type="sibTrans" cxnId="{9B91DD46-3948-4C87-8BF0-EE7976174DAD}">
      <dgm:prSet/>
      <dgm:spPr/>
      <dgm:t>
        <a:bodyPr/>
        <a:lstStyle/>
        <a:p>
          <a:endParaRPr lang="es-AR"/>
        </a:p>
      </dgm:t>
    </dgm:pt>
    <dgm:pt modelId="{B1C8ECB1-5C15-4118-A0E0-674F5D7CA209}" type="pres">
      <dgm:prSet presAssocID="{DAE16CD8-6E42-44A4-9ABF-093010F53D89}" presName="Name0" presStyleCnt="0">
        <dgm:presLayoutVars>
          <dgm:dir/>
          <dgm:animLvl val="lvl"/>
          <dgm:resizeHandles val="exact"/>
        </dgm:presLayoutVars>
      </dgm:prSet>
      <dgm:spPr/>
    </dgm:pt>
    <dgm:pt modelId="{4E1AE1FE-E1F3-469A-A79D-FC08572A074B}" type="pres">
      <dgm:prSet presAssocID="{0424D76C-199C-408E-B2D7-E46688FCBBA9}" presName="composite" presStyleCnt="0"/>
      <dgm:spPr/>
    </dgm:pt>
    <dgm:pt modelId="{E223E2E6-4B63-4D32-8993-FBD51FE95E51}" type="pres">
      <dgm:prSet presAssocID="{0424D76C-199C-408E-B2D7-E46688FCBBA9}" presName="parTx" presStyleLbl="alignNode1" presStyleIdx="0" presStyleCnt="2">
        <dgm:presLayoutVars>
          <dgm:chMax val="0"/>
          <dgm:chPref val="0"/>
          <dgm:bulletEnabled val="1"/>
        </dgm:presLayoutVars>
      </dgm:prSet>
      <dgm:spPr/>
    </dgm:pt>
    <dgm:pt modelId="{8B528BC3-5F93-4B6E-B682-E2962126CCCB}" type="pres">
      <dgm:prSet presAssocID="{0424D76C-199C-408E-B2D7-E46688FCBBA9}" presName="desTx" presStyleLbl="alignAccFollowNode1" presStyleIdx="0" presStyleCnt="2">
        <dgm:presLayoutVars>
          <dgm:bulletEnabled val="1"/>
        </dgm:presLayoutVars>
      </dgm:prSet>
      <dgm:spPr/>
    </dgm:pt>
    <dgm:pt modelId="{B90E3AA5-32EF-43F5-AF4A-6A58FC29AC3F}" type="pres">
      <dgm:prSet presAssocID="{CDE529AA-6B83-4284-96CF-2ACAAE208A3B}" presName="space" presStyleCnt="0"/>
      <dgm:spPr/>
    </dgm:pt>
    <dgm:pt modelId="{B3BD9B2F-8B71-4C7A-8D56-29F163A489D2}" type="pres">
      <dgm:prSet presAssocID="{1B154F30-D95A-42DA-92E6-A833F9EB7505}" presName="composite" presStyleCnt="0"/>
      <dgm:spPr/>
    </dgm:pt>
    <dgm:pt modelId="{6D18A972-BE03-4712-AC8F-23F18E594FA0}" type="pres">
      <dgm:prSet presAssocID="{1B154F30-D95A-42DA-92E6-A833F9EB7505}" presName="parTx" presStyleLbl="alignNode1" presStyleIdx="1" presStyleCnt="2">
        <dgm:presLayoutVars>
          <dgm:chMax val="0"/>
          <dgm:chPref val="0"/>
          <dgm:bulletEnabled val="1"/>
        </dgm:presLayoutVars>
      </dgm:prSet>
      <dgm:spPr/>
    </dgm:pt>
    <dgm:pt modelId="{CD0E4D5F-76A2-41BB-9595-7F0AA778DB5B}" type="pres">
      <dgm:prSet presAssocID="{1B154F30-D95A-42DA-92E6-A833F9EB7505}" presName="desTx" presStyleLbl="alignAccFollowNode1" presStyleIdx="1" presStyleCnt="2">
        <dgm:presLayoutVars>
          <dgm:bulletEnabled val="1"/>
        </dgm:presLayoutVars>
      </dgm:prSet>
      <dgm:spPr/>
    </dgm:pt>
  </dgm:ptLst>
  <dgm:cxnLst>
    <dgm:cxn modelId="{2F9A9B30-0C86-4A35-86C2-CC9C5CB4A366}" srcId="{DAE16CD8-6E42-44A4-9ABF-093010F53D89}" destId="{1B154F30-D95A-42DA-92E6-A833F9EB7505}" srcOrd="1" destOrd="0" parTransId="{E05AF4D8-F132-4774-A764-EBF1E2868664}" sibTransId="{FBF9B20D-3FD7-45DD-BFBD-C4A64B5AF78C}"/>
    <dgm:cxn modelId="{DF51C25B-3E4A-40B8-84B8-EC7BC363C037}" type="presOf" srcId="{DAE16CD8-6E42-44A4-9ABF-093010F53D89}" destId="{B1C8ECB1-5C15-4118-A0E0-674F5D7CA209}" srcOrd="0" destOrd="0" presId="urn:microsoft.com/office/officeart/2005/8/layout/hList1"/>
    <dgm:cxn modelId="{D3A73661-0B7B-45E3-889C-5C9CEC2842A6}" type="presOf" srcId="{0424D76C-199C-408E-B2D7-E46688FCBBA9}" destId="{E223E2E6-4B63-4D32-8993-FBD51FE95E51}" srcOrd="0" destOrd="0" presId="urn:microsoft.com/office/officeart/2005/8/layout/hList1"/>
    <dgm:cxn modelId="{3B6B8264-3AA5-4D24-817A-E84A131C8E37}" type="presOf" srcId="{1B154F30-D95A-42DA-92E6-A833F9EB7505}" destId="{6D18A972-BE03-4712-AC8F-23F18E594FA0}" srcOrd="0" destOrd="0" presId="urn:microsoft.com/office/officeart/2005/8/layout/hList1"/>
    <dgm:cxn modelId="{9B91DD46-3948-4C87-8BF0-EE7976174DAD}" srcId="{0424D76C-199C-408E-B2D7-E46688FCBBA9}" destId="{D26FF16A-6B8B-4127-AB46-F922C6C3C1BF}" srcOrd="0" destOrd="0" parTransId="{8D8CA832-582E-4637-81EC-446AA8ECD5FC}" sibTransId="{53DE7A49-4972-449F-BFF0-63C932B43404}"/>
    <dgm:cxn modelId="{128B6E51-94C1-4C43-8EFC-41EFA91EB5D6}" srcId="{DAE16CD8-6E42-44A4-9ABF-093010F53D89}" destId="{0424D76C-199C-408E-B2D7-E46688FCBBA9}" srcOrd="0" destOrd="0" parTransId="{E0B28887-4513-4415-8AE8-675FBD8E5774}" sibTransId="{CDE529AA-6B83-4284-96CF-2ACAAE208A3B}"/>
    <dgm:cxn modelId="{EC3AC57C-067B-4C75-AECE-7C6BD513F1E9}" srcId="{1B154F30-D95A-42DA-92E6-A833F9EB7505}" destId="{0B86ED2A-2BEB-44D5-8F16-F2E99E761A53}" srcOrd="0" destOrd="0" parTransId="{19FFEE2A-2C20-440B-88DB-88C896F3E77A}" sibTransId="{97B8A98D-66FD-4B74-BCAA-E304330FB515}"/>
    <dgm:cxn modelId="{AF23807E-C463-4566-8A02-D7B988FA9635}" type="presOf" srcId="{FCA274D9-891A-4728-94F0-4CEABDE38C05}" destId="{8B528BC3-5F93-4B6E-B682-E2962126CCCB}" srcOrd="0" destOrd="1" presId="urn:microsoft.com/office/officeart/2005/8/layout/hList1"/>
    <dgm:cxn modelId="{FDE233B6-4617-47A2-A853-ACCA42694371}" type="presOf" srcId="{0B86ED2A-2BEB-44D5-8F16-F2E99E761A53}" destId="{CD0E4D5F-76A2-41BB-9595-7F0AA778DB5B}" srcOrd="0" destOrd="0" presId="urn:microsoft.com/office/officeart/2005/8/layout/hList1"/>
    <dgm:cxn modelId="{AE9F40BA-E073-481E-AC65-5BF69E0CF91C}" srcId="{0424D76C-199C-408E-B2D7-E46688FCBBA9}" destId="{FCA274D9-891A-4728-94F0-4CEABDE38C05}" srcOrd="1" destOrd="0" parTransId="{B3D20118-C9A5-48CE-9014-7AD06CAB555A}" sibTransId="{D4989958-8FAE-48E6-95D4-188FC5FE42E7}"/>
    <dgm:cxn modelId="{92BBC6F6-DF11-4AF7-ADD7-2D5142BEEB21}" type="presOf" srcId="{D26FF16A-6B8B-4127-AB46-F922C6C3C1BF}" destId="{8B528BC3-5F93-4B6E-B682-E2962126CCCB}" srcOrd="0" destOrd="0" presId="urn:microsoft.com/office/officeart/2005/8/layout/hList1"/>
    <dgm:cxn modelId="{10634665-88DA-4674-A6C4-D2552E9B220F}" type="presParOf" srcId="{B1C8ECB1-5C15-4118-A0E0-674F5D7CA209}" destId="{4E1AE1FE-E1F3-469A-A79D-FC08572A074B}" srcOrd="0" destOrd="0" presId="urn:microsoft.com/office/officeart/2005/8/layout/hList1"/>
    <dgm:cxn modelId="{E9E0DE79-98D3-4DAD-BE5D-4EA0F1E05B3B}" type="presParOf" srcId="{4E1AE1FE-E1F3-469A-A79D-FC08572A074B}" destId="{E223E2E6-4B63-4D32-8993-FBD51FE95E51}" srcOrd="0" destOrd="0" presId="urn:microsoft.com/office/officeart/2005/8/layout/hList1"/>
    <dgm:cxn modelId="{51DD2974-B981-4A94-8B06-0B5E822A4B43}" type="presParOf" srcId="{4E1AE1FE-E1F3-469A-A79D-FC08572A074B}" destId="{8B528BC3-5F93-4B6E-B682-E2962126CCCB}" srcOrd="1" destOrd="0" presId="urn:microsoft.com/office/officeart/2005/8/layout/hList1"/>
    <dgm:cxn modelId="{9A0914A2-5A8F-4B32-B8AB-C5A838337578}" type="presParOf" srcId="{B1C8ECB1-5C15-4118-A0E0-674F5D7CA209}" destId="{B90E3AA5-32EF-43F5-AF4A-6A58FC29AC3F}" srcOrd="1" destOrd="0" presId="urn:microsoft.com/office/officeart/2005/8/layout/hList1"/>
    <dgm:cxn modelId="{ED4C22AA-F09B-4AAE-A4D6-04863608BCA8}" type="presParOf" srcId="{B1C8ECB1-5C15-4118-A0E0-674F5D7CA209}" destId="{B3BD9B2F-8B71-4C7A-8D56-29F163A489D2}" srcOrd="2" destOrd="0" presId="urn:microsoft.com/office/officeart/2005/8/layout/hList1"/>
    <dgm:cxn modelId="{924CE5F8-8014-4CAC-ABB1-CA372C102C25}" type="presParOf" srcId="{B3BD9B2F-8B71-4C7A-8D56-29F163A489D2}" destId="{6D18A972-BE03-4712-AC8F-23F18E594FA0}" srcOrd="0" destOrd="0" presId="urn:microsoft.com/office/officeart/2005/8/layout/hList1"/>
    <dgm:cxn modelId="{A7450F2F-1517-4CAC-A6E7-6935C5B8767F}" type="presParOf" srcId="{B3BD9B2F-8B71-4C7A-8D56-29F163A489D2}" destId="{CD0E4D5F-76A2-41BB-9595-7F0AA778DB5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E16CD8-6E42-44A4-9ABF-093010F53D89}"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424D76C-199C-408E-B2D7-E46688FCBBA9}">
      <dgm:prSet/>
      <dgm:spPr/>
      <dgm:t>
        <a:bodyPr/>
        <a:lstStyle/>
        <a:p>
          <a:r>
            <a:rPr lang="en-US" dirty="0" err="1"/>
            <a:t>Opción</a:t>
          </a:r>
          <a:endParaRPr lang="en-US" dirty="0"/>
        </a:p>
      </dgm:t>
    </dgm:pt>
    <dgm:pt modelId="{E0B28887-4513-4415-8AE8-675FBD8E5774}" type="parTrans" cxnId="{128B6E51-94C1-4C43-8EFC-41EFA91EB5D6}">
      <dgm:prSet/>
      <dgm:spPr/>
      <dgm:t>
        <a:bodyPr/>
        <a:lstStyle/>
        <a:p>
          <a:endParaRPr lang="en-US"/>
        </a:p>
      </dgm:t>
    </dgm:pt>
    <dgm:pt modelId="{CDE529AA-6B83-4284-96CF-2ACAAE208A3B}" type="sibTrans" cxnId="{128B6E51-94C1-4C43-8EFC-41EFA91EB5D6}">
      <dgm:prSet/>
      <dgm:spPr/>
      <dgm:t>
        <a:bodyPr/>
        <a:lstStyle/>
        <a:p>
          <a:endParaRPr lang="en-US"/>
        </a:p>
      </dgm:t>
    </dgm:pt>
    <dgm:pt modelId="{1B154F30-D95A-42DA-92E6-A833F9EB7505}">
      <dgm:prSet/>
      <dgm:spPr/>
      <dgm:t>
        <a:bodyPr/>
        <a:lstStyle/>
        <a:p>
          <a:r>
            <a:rPr lang="en-US" dirty="0" err="1"/>
            <a:t>Descripción</a:t>
          </a:r>
          <a:endParaRPr lang="en-US" dirty="0"/>
        </a:p>
      </dgm:t>
    </dgm:pt>
    <dgm:pt modelId="{E05AF4D8-F132-4774-A764-EBF1E2868664}" type="parTrans" cxnId="{2F9A9B30-0C86-4A35-86C2-CC9C5CB4A366}">
      <dgm:prSet/>
      <dgm:spPr/>
      <dgm:t>
        <a:bodyPr/>
        <a:lstStyle/>
        <a:p>
          <a:endParaRPr lang="en-US"/>
        </a:p>
      </dgm:t>
    </dgm:pt>
    <dgm:pt modelId="{FBF9B20D-3FD7-45DD-BFBD-C4A64B5AF78C}" type="sibTrans" cxnId="{2F9A9B30-0C86-4A35-86C2-CC9C5CB4A366}">
      <dgm:prSet/>
      <dgm:spPr/>
      <dgm:t>
        <a:bodyPr/>
        <a:lstStyle/>
        <a:p>
          <a:endParaRPr lang="en-US"/>
        </a:p>
      </dgm:t>
    </dgm:pt>
    <dgm:pt modelId="{0B86ED2A-2BEB-44D5-8F16-F2E99E761A53}">
      <dgm:prSet custT="1"/>
      <dgm:spPr/>
      <dgm:t>
        <a:bodyPr/>
        <a:lstStyle/>
        <a:p>
          <a:pPr algn="ctr">
            <a:buNone/>
          </a:pPr>
          <a:r>
            <a:rPr lang="en-US" sz="3200" dirty="0">
              <a:latin typeface="Consolas" panose="020B0609020204030204" pitchFamily="49" charset="0"/>
            </a:rPr>
            <a:t>Indica</a:t>
          </a:r>
          <a:r>
            <a:rPr lang="en-US" sz="3200" baseline="0" dirty="0">
              <a:latin typeface="Consolas" panose="020B0609020204030204" pitchFamily="49" charset="0"/>
            </a:rPr>
            <a:t> la URL</a:t>
          </a:r>
          <a:endParaRPr lang="en-US" sz="3200" dirty="0">
            <a:latin typeface="Consolas" panose="020B0609020204030204" pitchFamily="49" charset="0"/>
          </a:endParaRPr>
        </a:p>
      </dgm:t>
    </dgm:pt>
    <dgm:pt modelId="{19FFEE2A-2C20-440B-88DB-88C896F3E77A}" type="parTrans" cxnId="{EC3AC57C-067B-4C75-AECE-7C6BD513F1E9}">
      <dgm:prSet/>
      <dgm:spPr/>
      <dgm:t>
        <a:bodyPr/>
        <a:lstStyle/>
        <a:p>
          <a:endParaRPr lang="en-US"/>
        </a:p>
      </dgm:t>
    </dgm:pt>
    <dgm:pt modelId="{97B8A98D-66FD-4B74-BCAA-E304330FB515}" type="sibTrans" cxnId="{EC3AC57C-067B-4C75-AECE-7C6BD513F1E9}">
      <dgm:prSet/>
      <dgm:spPr/>
      <dgm:t>
        <a:bodyPr/>
        <a:lstStyle/>
        <a:p>
          <a:endParaRPr lang="en-US"/>
        </a:p>
      </dgm:t>
    </dgm:pt>
    <dgm:pt modelId="{FCA274D9-891A-4728-94F0-4CEABDE38C05}">
      <dgm:prSet custT="1"/>
      <dgm:spPr/>
      <dgm:t>
        <a:bodyPr/>
        <a:lstStyle/>
        <a:p>
          <a:pPr algn="ctr">
            <a:buNone/>
          </a:pPr>
          <a:r>
            <a:rPr lang="en-US" sz="3200" dirty="0">
              <a:latin typeface="Consolas" panose="020B0609020204030204" pitchFamily="49" charset="0"/>
            </a:rPr>
            <a:t>/login </a:t>
          </a:r>
          <a:r>
            <a:rPr lang="en-US" sz="3200" dirty="0" err="1">
              <a:latin typeface="Consolas" panose="020B0609020204030204" pitchFamily="49" charset="0"/>
            </a:rPr>
            <a:t>url</a:t>
          </a:r>
          <a:endParaRPr lang="es-AR" sz="3200" dirty="0">
            <a:latin typeface="Consolas" panose="020B0609020204030204" pitchFamily="49" charset="0"/>
          </a:endParaRPr>
        </a:p>
      </dgm:t>
    </dgm:pt>
    <dgm:pt modelId="{B3D20118-C9A5-48CE-9014-7AD06CAB555A}" type="parTrans" cxnId="{AE9F40BA-E073-481E-AC65-5BF69E0CF91C}">
      <dgm:prSet/>
      <dgm:spPr/>
      <dgm:t>
        <a:bodyPr/>
        <a:lstStyle/>
        <a:p>
          <a:endParaRPr lang="es-AR"/>
        </a:p>
      </dgm:t>
    </dgm:pt>
    <dgm:pt modelId="{D4989958-8FAE-48E6-95D4-188FC5FE42E7}" type="sibTrans" cxnId="{AE9F40BA-E073-481E-AC65-5BF69E0CF91C}">
      <dgm:prSet/>
      <dgm:spPr/>
      <dgm:t>
        <a:bodyPr/>
        <a:lstStyle/>
        <a:p>
          <a:endParaRPr lang="es-AR"/>
        </a:p>
      </dgm:t>
    </dgm:pt>
    <dgm:pt modelId="{D26FF16A-6B8B-4127-AB46-F922C6C3C1BF}">
      <dgm:prSet custT="1"/>
      <dgm:spPr/>
      <dgm:t>
        <a:bodyPr/>
        <a:lstStyle/>
        <a:p>
          <a:pPr algn="ctr">
            <a:buNone/>
          </a:pPr>
          <a:endParaRPr lang="es-AR" sz="3200" dirty="0">
            <a:latin typeface="Consolas" panose="020B0609020204030204" pitchFamily="49" charset="0"/>
          </a:endParaRPr>
        </a:p>
      </dgm:t>
    </dgm:pt>
    <dgm:pt modelId="{8D8CA832-582E-4637-81EC-446AA8ECD5FC}" type="parTrans" cxnId="{9B91DD46-3948-4C87-8BF0-EE7976174DAD}">
      <dgm:prSet/>
      <dgm:spPr/>
      <dgm:t>
        <a:bodyPr/>
        <a:lstStyle/>
        <a:p>
          <a:endParaRPr lang="es-AR"/>
        </a:p>
      </dgm:t>
    </dgm:pt>
    <dgm:pt modelId="{53DE7A49-4972-449F-BFF0-63C932B43404}" type="sibTrans" cxnId="{9B91DD46-3948-4C87-8BF0-EE7976174DAD}">
      <dgm:prSet/>
      <dgm:spPr/>
      <dgm:t>
        <a:bodyPr/>
        <a:lstStyle/>
        <a:p>
          <a:endParaRPr lang="es-AR"/>
        </a:p>
      </dgm:t>
    </dgm:pt>
    <dgm:pt modelId="{FACC241D-A601-49CD-BCF6-37DD5CE066EE}">
      <dgm:prSet custT="1"/>
      <dgm:spPr/>
      <dgm:t>
        <a:bodyPr/>
        <a:lstStyle/>
        <a:p>
          <a:pPr algn="ctr">
            <a:buNone/>
          </a:pPr>
          <a:r>
            <a:rPr lang="en-US" sz="3200" baseline="0" dirty="0">
              <a:latin typeface="Consolas" panose="020B0609020204030204" pitchFamily="49" charset="0"/>
            </a:rPr>
            <a:t>de la </a:t>
          </a:r>
          <a:r>
            <a:rPr lang="en-US" sz="3200" baseline="0" dirty="0" err="1">
              <a:latin typeface="Consolas" panose="020B0609020204030204" pitchFamily="49" charset="0"/>
            </a:rPr>
            <a:t>página</a:t>
          </a:r>
          <a:r>
            <a:rPr lang="en-US" sz="3200" baseline="0" dirty="0">
              <a:latin typeface="Consolas" panose="020B0609020204030204" pitchFamily="49" charset="0"/>
            </a:rPr>
            <a:t> del login</a:t>
          </a:r>
          <a:endParaRPr lang="en-US" sz="3200" dirty="0">
            <a:latin typeface="Consolas" panose="020B0609020204030204" pitchFamily="49" charset="0"/>
          </a:endParaRPr>
        </a:p>
      </dgm:t>
    </dgm:pt>
    <dgm:pt modelId="{B9E8E021-BDBC-4F7C-AD40-D145832D0838}" type="parTrans" cxnId="{74C82862-40D3-4260-B70E-62FA302B0245}">
      <dgm:prSet/>
      <dgm:spPr/>
      <dgm:t>
        <a:bodyPr/>
        <a:lstStyle/>
        <a:p>
          <a:endParaRPr lang="es-AR"/>
        </a:p>
      </dgm:t>
    </dgm:pt>
    <dgm:pt modelId="{EB7B1D53-4CC9-49ED-A302-9B6BDA2742F0}" type="sibTrans" cxnId="{74C82862-40D3-4260-B70E-62FA302B0245}">
      <dgm:prSet/>
      <dgm:spPr/>
      <dgm:t>
        <a:bodyPr/>
        <a:lstStyle/>
        <a:p>
          <a:endParaRPr lang="es-AR"/>
        </a:p>
      </dgm:t>
    </dgm:pt>
    <dgm:pt modelId="{B1C8ECB1-5C15-4118-A0E0-674F5D7CA209}" type="pres">
      <dgm:prSet presAssocID="{DAE16CD8-6E42-44A4-9ABF-093010F53D89}" presName="Name0" presStyleCnt="0">
        <dgm:presLayoutVars>
          <dgm:dir/>
          <dgm:animLvl val="lvl"/>
          <dgm:resizeHandles val="exact"/>
        </dgm:presLayoutVars>
      </dgm:prSet>
      <dgm:spPr/>
    </dgm:pt>
    <dgm:pt modelId="{4E1AE1FE-E1F3-469A-A79D-FC08572A074B}" type="pres">
      <dgm:prSet presAssocID="{0424D76C-199C-408E-B2D7-E46688FCBBA9}" presName="composite" presStyleCnt="0"/>
      <dgm:spPr/>
    </dgm:pt>
    <dgm:pt modelId="{E223E2E6-4B63-4D32-8993-FBD51FE95E51}" type="pres">
      <dgm:prSet presAssocID="{0424D76C-199C-408E-B2D7-E46688FCBBA9}" presName="parTx" presStyleLbl="alignNode1" presStyleIdx="0" presStyleCnt="2">
        <dgm:presLayoutVars>
          <dgm:chMax val="0"/>
          <dgm:chPref val="0"/>
          <dgm:bulletEnabled val="1"/>
        </dgm:presLayoutVars>
      </dgm:prSet>
      <dgm:spPr/>
    </dgm:pt>
    <dgm:pt modelId="{8B528BC3-5F93-4B6E-B682-E2962126CCCB}" type="pres">
      <dgm:prSet presAssocID="{0424D76C-199C-408E-B2D7-E46688FCBBA9}" presName="desTx" presStyleLbl="alignAccFollowNode1" presStyleIdx="0" presStyleCnt="2">
        <dgm:presLayoutVars>
          <dgm:bulletEnabled val="1"/>
        </dgm:presLayoutVars>
      </dgm:prSet>
      <dgm:spPr/>
    </dgm:pt>
    <dgm:pt modelId="{B90E3AA5-32EF-43F5-AF4A-6A58FC29AC3F}" type="pres">
      <dgm:prSet presAssocID="{CDE529AA-6B83-4284-96CF-2ACAAE208A3B}" presName="space" presStyleCnt="0"/>
      <dgm:spPr/>
    </dgm:pt>
    <dgm:pt modelId="{B3BD9B2F-8B71-4C7A-8D56-29F163A489D2}" type="pres">
      <dgm:prSet presAssocID="{1B154F30-D95A-42DA-92E6-A833F9EB7505}" presName="composite" presStyleCnt="0"/>
      <dgm:spPr/>
    </dgm:pt>
    <dgm:pt modelId="{6D18A972-BE03-4712-AC8F-23F18E594FA0}" type="pres">
      <dgm:prSet presAssocID="{1B154F30-D95A-42DA-92E6-A833F9EB7505}" presName="parTx" presStyleLbl="alignNode1" presStyleIdx="1" presStyleCnt="2">
        <dgm:presLayoutVars>
          <dgm:chMax val="0"/>
          <dgm:chPref val="0"/>
          <dgm:bulletEnabled val="1"/>
        </dgm:presLayoutVars>
      </dgm:prSet>
      <dgm:spPr/>
    </dgm:pt>
    <dgm:pt modelId="{CD0E4D5F-76A2-41BB-9595-7F0AA778DB5B}" type="pres">
      <dgm:prSet presAssocID="{1B154F30-D95A-42DA-92E6-A833F9EB7505}" presName="desTx" presStyleLbl="alignAccFollowNode1" presStyleIdx="1" presStyleCnt="2">
        <dgm:presLayoutVars>
          <dgm:bulletEnabled val="1"/>
        </dgm:presLayoutVars>
      </dgm:prSet>
      <dgm:spPr/>
    </dgm:pt>
  </dgm:ptLst>
  <dgm:cxnLst>
    <dgm:cxn modelId="{2F9A9B30-0C86-4A35-86C2-CC9C5CB4A366}" srcId="{DAE16CD8-6E42-44A4-9ABF-093010F53D89}" destId="{1B154F30-D95A-42DA-92E6-A833F9EB7505}" srcOrd="1" destOrd="0" parTransId="{E05AF4D8-F132-4774-A764-EBF1E2868664}" sibTransId="{FBF9B20D-3FD7-45DD-BFBD-C4A64B5AF78C}"/>
    <dgm:cxn modelId="{DF51C25B-3E4A-40B8-84B8-EC7BC363C037}" type="presOf" srcId="{DAE16CD8-6E42-44A4-9ABF-093010F53D89}" destId="{B1C8ECB1-5C15-4118-A0E0-674F5D7CA209}" srcOrd="0" destOrd="0" presId="urn:microsoft.com/office/officeart/2005/8/layout/hList1"/>
    <dgm:cxn modelId="{D3A73661-0B7B-45E3-889C-5C9CEC2842A6}" type="presOf" srcId="{0424D76C-199C-408E-B2D7-E46688FCBBA9}" destId="{E223E2E6-4B63-4D32-8993-FBD51FE95E51}" srcOrd="0" destOrd="0" presId="urn:microsoft.com/office/officeart/2005/8/layout/hList1"/>
    <dgm:cxn modelId="{74C82862-40D3-4260-B70E-62FA302B0245}" srcId="{1B154F30-D95A-42DA-92E6-A833F9EB7505}" destId="{FACC241D-A601-49CD-BCF6-37DD5CE066EE}" srcOrd="1" destOrd="0" parTransId="{B9E8E021-BDBC-4F7C-AD40-D145832D0838}" sibTransId="{EB7B1D53-4CC9-49ED-A302-9B6BDA2742F0}"/>
    <dgm:cxn modelId="{3B6B8264-3AA5-4D24-817A-E84A131C8E37}" type="presOf" srcId="{1B154F30-D95A-42DA-92E6-A833F9EB7505}" destId="{6D18A972-BE03-4712-AC8F-23F18E594FA0}" srcOrd="0" destOrd="0" presId="urn:microsoft.com/office/officeart/2005/8/layout/hList1"/>
    <dgm:cxn modelId="{9B91DD46-3948-4C87-8BF0-EE7976174DAD}" srcId="{0424D76C-199C-408E-B2D7-E46688FCBBA9}" destId="{D26FF16A-6B8B-4127-AB46-F922C6C3C1BF}" srcOrd="0" destOrd="0" parTransId="{8D8CA832-582E-4637-81EC-446AA8ECD5FC}" sibTransId="{53DE7A49-4972-449F-BFF0-63C932B43404}"/>
    <dgm:cxn modelId="{A27D366D-A6DB-401E-B3D2-4BEC89AEA66D}" type="presOf" srcId="{FACC241D-A601-49CD-BCF6-37DD5CE066EE}" destId="{CD0E4D5F-76A2-41BB-9595-7F0AA778DB5B}" srcOrd="0" destOrd="1" presId="urn:microsoft.com/office/officeart/2005/8/layout/hList1"/>
    <dgm:cxn modelId="{128B6E51-94C1-4C43-8EFC-41EFA91EB5D6}" srcId="{DAE16CD8-6E42-44A4-9ABF-093010F53D89}" destId="{0424D76C-199C-408E-B2D7-E46688FCBBA9}" srcOrd="0" destOrd="0" parTransId="{E0B28887-4513-4415-8AE8-675FBD8E5774}" sibTransId="{CDE529AA-6B83-4284-96CF-2ACAAE208A3B}"/>
    <dgm:cxn modelId="{EC3AC57C-067B-4C75-AECE-7C6BD513F1E9}" srcId="{1B154F30-D95A-42DA-92E6-A833F9EB7505}" destId="{0B86ED2A-2BEB-44D5-8F16-F2E99E761A53}" srcOrd="0" destOrd="0" parTransId="{19FFEE2A-2C20-440B-88DB-88C896F3E77A}" sibTransId="{97B8A98D-66FD-4B74-BCAA-E304330FB515}"/>
    <dgm:cxn modelId="{AF23807E-C463-4566-8A02-D7B988FA9635}" type="presOf" srcId="{FCA274D9-891A-4728-94F0-4CEABDE38C05}" destId="{8B528BC3-5F93-4B6E-B682-E2962126CCCB}" srcOrd="0" destOrd="1" presId="urn:microsoft.com/office/officeart/2005/8/layout/hList1"/>
    <dgm:cxn modelId="{FDE233B6-4617-47A2-A853-ACCA42694371}" type="presOf" srcId="{0B86ED2A-2BEB-44D5-8F16-F2E99E761A53}" destId="{CD0E4D5F-76A2-41BB-9595-7F0AA778DB5B}" srcOrd="0" destOrd="0" presId="urn:microsoft.com/office/officeart/2005/8/layout/hList1"/>
    <dgm:cxn modelId="{AE9F40BA-E073-481E-AC65-5BF69E0CF91C}" srcId="{0424D76C-199C-408E-B2D7-E46688FCBBA9}" destId="{FCA274D9-891A-4728-94F0-4CEABDE38C05}" srcOrd="1" destOrd="0" parTransId="{B3D20118-C9A5-48CE-9014-7AD06CAB555A}" sibTransId="{D4989958-8FAE-48E6-95D4-188FC5FE42E7}"/>
    <dgm:cxn modelId="{92BBC6F6-DF11-4AF7-ADD7-2D5142BEEB21}" type="presOf" srcId="{D26FF16A-6B8B-4127-AB46-F922C6C3C1BF}" destId="{8B528BC3-5F93-4B6E-B682-E2962126CCCB}" srcOrd="0" destOrd="0" presId="urn:microsoft.com/office/officeart/2005/8/layout/hList1"/>
    <dgm:cxn modelId="{10634665-88DA-4674-A6C4-D2552E9B220F}" type="presParOf" srcId="{B1C8ECB1-5C15-4118-A0E0-674F5D7CA209}" destId="{4E1AE1FE-E1F3-469A-A79D-FC08572A074B}" srcOrd="0" destOrd="0" presId="urn:microsoft.com/office/officeart/2005/8/layout/hList1"/>
    <dgm:cxn modelId="{E9E0DE79-98D3-4DAD-BE5D-4EA0F1E05B3B}" type="presParOf" srcId="{4E1AE1FE-E1F3-469A-A79D-FC08572A074B}" destId="{E223E2E6-4B63-4D32-8993-FBD51FE95E51}" srcOrd="0" destOrd="0" presId="urn:microsoft.com/office/officeart/2005/8/layout/hList1"/>
    <dgm:cxn modelId="{51DD2974-B981-4A94-8B06-0B5E822A4B43}" type="presParOf" srcId="{4E1AE1FE-E1F3-469A-A79D-FC08572A074B}" destId="{8B528BC3-5F93-4B6E-B682-E2962126CCCB}" srcOrd="1" destOrd="0" presId="urn:microsoft.com/office/officeart/2005/8/layout/hList1"/>
    <dgm:cxn modelId="{9A0914A2-5A8F-4B32-B8AB-C5A838337578}" type="presParOf" srcId="{B1C8ECB1-5C15-4118-A0E0-674F5D7CA209}" destId="{B90E3AA5-32EF-43F5-AF4A-6A58FC29AC3F}" srcOrd="1" destOrd="0" presId="urn:microsoft.com/office/officeart/2005/8/layout/hList1"/>
    <dgm:cxn modelId="{ED4C22AA-F09B-4AAE-A4D6-04863608BCA8}" type="presParOf" srcId="{B1C8ECB1-5C15-4118-A0E0-674F5D7CA209}" destId="{B3BD9B2F-8B71-4C7A-8D56-29F163A489D2}" srcOrd="2" destOrd="0" presId="urn:microsoft.com/office/officeart/2005/8/layout/hList1"/>
    <dgm:cxn modelId="{924CE5F8-8014-4CAC-ABB1-CA372C102C25}" type="presParOf" srcId="{B3BD9B2F-8B71-4C7A-8D56-29F163A489D2}" destId="{6D18A972-BE03-4712-AC8F-23F18E594FA0}" srcOrd="0" destOrd="0" presId="urn:microsoft.com/office/officeart/2005/8/layout/hList1"/>
    <dgm:cxn modelId="{A7450F2F-1517-4CAC-A6E7-6935C5B8767F}" type="presParOf" srcId="{B3BD9B2F-8B71-4C7A-8D56-29F163A489D2}" destId="{CD0E4D5F-76A2-41BB-9595-7F0AA778DB5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E16CD8-6E42-44A4-9ABF-093010F53D89}"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424D76C-199C-408E-B2D7-E46688FCBBA9}">
      <dgm:prSet/>
      <dgm:spPr/>
      <dgm:t>
        <a:bodyPr/>
        <a:lstStyle/>
        <a:p>
          <a:r>
            <a:rPr lang="en-US" dirty="0" err="1"/>
            <a:t>Opción</a:t>
          </a:r>
          <a:endParaRPr lang="en-US" dirty="0"/>
        </a:p>
      </dgm:t>
    </dgm:pt>
    <dgm:pt modelId="{E0B28887-4513-4415-8AE8-675FBD8E5774}" type="parTrans" cxnId="{128B6E51-94C1-4C43-8EFC-41EFA91EB5D6}">
      <dgm:prSet/>
      <dgm:spPr/>
      <dgm:t>
        <a:bodyPr/>
        <a:lstStyle/>
        <a:p>
          <a:endParaRPr lang="en-US"/>
        </a:p>
      </dgm:t>
    </dgm:pt>
    <dgm:pt modelId="{CDE529AA-6B83-4284-96CF-2ACAAE208A3B}" type="sibTrans" cxnId="{128B6E51-94C1-4C43-8EFC-41EFA91EB5D6}">
      <dgm:prSet/>
      <dgm:spPr/>
      <dgm:t>
        <a:bodyPr/>
        <a:lstStyle/>
        <a:p>
          <a:endParaRPr lang="en-US"/>
        </a:p>
      </dgm:t>
    </dgm:pt>
    <dgm:pt modelId="{1B154F30-D95A-42DA-92E6-A833F9EB7505}">
      <dgm:prSet/>
      <dgm:spPr/>
      <dgm:t>
        <a:bodyPr/>
        <a:lstStyle/>
        <a:p>
          <a:r>
            <a:rPr lang="en-US" dirty="0" err="1"/>
            <a:t>Descripción</a:t>
          </a:r>
          <a:endParaRPr lang="en-US" dirty="0"/>
        </a:p>
      </dgm:t>
    </dgm:pt>
    <dgm:pt modelId="{E05AF4D8-F132-4774-A764-EBF1E2868664}" type="parTrans" cxnId="{2F9A9B30-0C86-4A35-86C2-CC9C5CB4A366}">
      <dgm:prSet/>
      <dgm:spPr/>
      <dgm:t>
        <a:bodyPr/>
        <a:lstStyle/>
        <a:p>
          <a:endParaRPr lang="en-US"/>
        </a:p>
      </dgm:t>
    </dgm:pt>
    <dgm:pt modelId="{FBF9B20D-3FD7-45DD-BFBD-C4A64B5AF78C}" type="sibTrans" cxnId="{2F9A9B30-0C86-4A35-86C2-CC9C5CB4A366}">
      <dgm:prSet/>
      <dgm:spPr/>
      <dgm:t>
        <a:bodyPr/>
        <a:lstStyle/>
        <a:p>
          <a:endParaRPr lang="en-US"/>
        </a:p>
      </dgm:t>
    </dgm:pt>
    <dgm:pt modelId="{0B86ED2A-2BEB-44D5-8F16-F2E99E761A53}">
      <dgm:prSet custT="1"/>
      <dgm:spPr/>
      <dgm:t>
        <a:bodyPr/>
        <a:lstStyle/>
        <a:p>
          <a:pPr algn="ctr">
            <a:buNone/>
          </a:pPr>
          <a:r>
            <a:rPr lang="en-US" sz="3200" dirty="0" err="1">
              <a:latin typeface="Consolas" panose="020B0609020204030204" pitchFamily="49" charset="0"/>
            </a:rPr>
            <a:t>Nombre</a:t>
          </a:r>
          <a:r>
            <a:rPr lang="en-US" sz="3200" dirty="0">
              <a:latin typeface="Consolas" panose="020B0609020204030204" pitchFamily="49" charset="0"/>
            </a:rPr>
            <a:t> del campo </a:t>
          </a:r>
          <a:r>
            <a:rPr lang="en-US" sz="3200" dirty="0" err="1">
              <a:latin typeface="Consolas" panose="020B0609020204030204" pitchFamily="49" charset="0"/>
            </a:rPr>
            <a:t>donde</a:t>
          </a:r>
          <a:r>
            <a:rPr lang="en-US" sz="3200" dirty="0">
              <a:latin typeface="Consolas" panose="020B0609020204030204" pitchFamily="49" charset="0"/>
            </a:rPr>
            <a:t> </a:t>
          </a:r>
          <a:r>
            <a:rPr lang="en-US" sz="3200" dirty="0" err="1">
              <a:latin typeface="Consolas" panose="020B0609020204030204" pitchFamily="49" charset="0"/>
            </a:rPr>
            <a:t>el</a:t>
          </a:r>
          <a:r>
            <a:rPr lang="en-US" sz="3200" dirty="0">
              <a:latin typeface="Consolas" panose="020B0609020204030204" pitchFamily="49" charset="0"/>
            </a:rPr>
            <a:t> username es </a:t>
          </a:r>
          <a:r>
            <a:rPr lang="en-US" sz="3200" dirty="0" err="1">
              <a:latin typeface="Consolas" panose="020B0609020204030204" pitchFamily="49" charset="0"/>
            </a:rPr>
            <a:t>introducido</a:t>
          </a:r>
          <a:endParaRPr lang="en-US" sz="3200" dirty="0">
            <a:latin typeface="Consolas" panose="020B0609020204030204" pitchFamily="49" charset="0"/>
          </a:endParaRPr>
        </a:p>
      </dgm:t>
    </dgm:pt>
    <dgm:pt modelId="{19FFEE2A-2C20-440B-88DB-88C896F3E77A}" type="parTrans" cxnId="{EC3AC57C-067B-4C75-AECE-7C6BD513F1E9}">
      <dgm:prSet/>
      <dgm:spPr/>
      <dgm:t>
        <a:bodyPr/>
        <a:lstStyle/>
        <a:p>
          <a:endParaRPr lang="en-US"/>
        </a:p>
      </dgm:t>
    </dgm:pt>
    <dgm:pt modelId="{97B8A98D-66FD-4B74-BCAA-E304330FB515}" type="sibTrans" cxnId="{EC3AC57C-067B-4C75-AECE-7C6BD513F1E9}">
      <dgm:prSet/>
      <dgm:spPr/>
      <dgm:t>
        <a:bodyPr/>
        <a:lstStyle/>
        <a:p>
          <a:endParaRPr lang="en-US"/>
        </a:p>
      </dgm:t>
    </dgm:pt>
    <dgm:pt modelId="{FCA274D9-891A-4728-94F0-4CEABDE38C05}">
      <dgm:prSet custT="1"/>
      <dgm:spPr/>
      <dgm:t>
        <a:bodyPr/>
        <a:lstStyle/>
        <a:p>
          <a:pPr algn="ctr">
            <a:buNone/>
          </a:pPr>
          <a:r>
            <a:rPr lang="en-US" sz="3200" dirty="0">
              <a:latin typeface="Consolas" panose="020B0609020204030204" pitchFamily="49" charset="0"/>
            </a:rPr>
            <a:t>username</a:t>
          </a:r>
          <a:endParaRPr lang="es-AR" sz="3200" dirty="0">
            <a:latin typeface="Consolas" panose="020B0609020204030204" pitchFamily="49" charset="0"/>
          </a:endParaRPr>
        </a:p>
      </dgm:t>
    </dgm:pt>
    <dgm:pt modelId="{B3D20118-C9A5-48CE-9014-7AD06CAB555A}" type="parTrans" cxnId="{AE9F40BA-E073-481E-AC65-5BF69E0CF91C}">
      <dgm:prSet/>
      <dgm:spPr/>
      <dgm:t>
        <a:bodyPr/>
        <a:lstStyle/>
        <a:p>
          <a:endParaRPr lang="es-AR"/>
        </a:p>
      </dgm:t>
    </dgm:pt>
    <dgm:pt modelId="{D4989958-8FAE-48E6-95D4-188FC5FE42E7}" type="sibTrans" cxnId="{AE9F40BA-E073-481E-AC65-5BF69E0CF91C}">
      <dgm:prSet/>
      <dgm:spPr/>
      <dgm:t>
        <a:bodyPr/>
        <a:lstStyle/>
        <a:p>
          <a:endParaRPr lang="es-AR"/>
        </a:p>
      </dgm:t>
    </dgm:pt>
    <dgm:pt modelId="{D26FF16A-6B8B-4127-AB46-F922C6C3C1BF}">
      <dgm:prSet custT="1"/>
      <dgm:spPr/>
      <dgm:t>
        <a:bodyPr/>
        <a:lstStyle/>
        <a:p>
          <a:pPr algn="ctr">
            <a:buNone/>
          </a:pPr>
          <a:endParaRPr lang="es-AR" sz="3200" dirty="0">
            <a:latin typeface="Consolas" panose="020B0609020204030204" pitchFamily="49" charset="0"/>
          </a:endParaRPr>
        </a:p>
      </dgm:t>
    </dgm:pt>
    <dgm:pt modelId="{8D8CA832-582E-4637-81EC-446AA8ECD5FC}" type="parTrans" cxnId="{9B91DD46-3948-4C87-8BF0-EE7976174DAD}">
      <dgm:prSet/>
      <dgm:spPr/>
      <dgm:t>
        <a:bodyPr/>
        <a:lstStyle/>
        <a:p>
          <a:endParaRPr lang="es-AR"/>
        </a:p>
      </dgm:t>
    </dgm:pt>
    <dgm:pt modelId="{53DE7A49-4972-449F-BFF0-63C932B43404}" type="sibTrans" cxnId="{9B91DD46-3948-4C87-8BF0-EE7976174DAD}">
      <dgm:prSet/>
      <dgm:spPr/>
      <dgm:t>
        <a:bodyPr/>
        <a:lstStyle/>
        <a:p>
          <a:endParaRPr lang="es-AR"/>
        </a:p>
      </dgm:t>
    </dgm:pt>
    <dgm:pt modelId="{B1C8ECB1-5C15-4118-A0E0-674F5D7CA209}" type="pres">
      <dgm:prSet presAssocID="{DAE16CD8-6E42-44A4-9ABF-093010F53D89}" presName="Name0" presStyleCnt="0">
        <dgm:presLayoutVars>
          <dgm:dir/>
          <dgm:animLvl val="lvl"/>
          <dgm:resizeHandles val="exact"/>
        </dgm:presLayoutVars>
      </dgm:prSet>
      <dgm:spPr/>
    </dgm:pt>
    <dgm:pt modelId="{4E1AE1FE-E1F3-469A-A79D-FC08572A074B}" type="pres">
      <dgm:prSet presAssocID="{0424D76C-199C-408E-B2D7-E46688FCBBA9}" presName="composite" presStyleCnt="0"/>
      <dgm:spPr/>
    </dgm:pt>
    <dgm:pt modelId="{E223E2E6-4B63-4D32-8993-FBD51FE95E51}" type="pres">
      <dgm:prSet presAssocID="{0424D76C-199C-408E-B2D7-E46688FCBBA9}" presName="parTx" presStyleLbl="alignNode1" presStyleIdx="0" presStyleCnt="2">
        <dgm:presLayoutVars>
          <dgm:chMax val="0"/>
          <dgm:chPref val="0"/>
          <dgm:bulletEnabled val="1"/>
        </dgm:presLayoutVars>
      </dgm:prSet>
      <dgm:spPr/>
    </dgm:pt>
    <dgm:pt modelId="{8B528BC3-5F93-4B6E-B682-E2962126CCCB}" type="pres">
      <dgm:prSet presAssocID="{0424D76C-199C-408E-B2D7-E46688FCBBA9}" presName="desTx" presStyleLbl="alignAccFollowNode1" presStyleIdx="0" presStyleCnt="2">
        <dgm:presLayoutVars>
          <dgm:bulletEnabled val="1"/>
        </dgm:presLayoutVars>
      </dgm:prSet>
      <dgm:spPr/>
    </dgm:pt>
    <dgm:pt modelId="{B90E3AA5-32EF-43F5-AF4A-6A58FC29AC3F}" type="pres">
      <dgm:prSet presAssocID="{CDE529AA-6B83-4284-96CF-2ACAAE208A3B}" presName="space" presStyleCnt="0"/>
      <dgm:spPr/>
    </dgm:pt>
    <dgm:pt modelId="{B3BD9B2F-8B71-4C7A-8D56-29F163A489D2}" type="pres">
      <dgm:prSet presAssocID="{1B154F30-D95A-42DA-92E6-A833F9EB7505}" presName="composite" presStyleCnt="0"/>
      <dgm:spPr/>
    </dgm:pt>
    <dgm:pt modelId="{6D18A972-BE03-4712-AC8F-23F18E594FA0}" type="pres">
      <dgm:prSet presAssocID="{1B154F30-D95A-42DA-92E6-A833F9EB7505}" presName="parTx" presStyleLbl="alignNode1" presStyleIdx="1" presStyleCnt="2">
        <dgm:presLayoutVars>
          <dgm:chMax val="0"/>
          <dgm:chPref val="0"/>
          <dgm:bulletEnabled val="1"/>
        </dgm:presLayoutVars>
      </dgm:prSet>
      <dgm:spPr/>
    </dgm:pt>
    <dgm:pt modelId="{CD0E4D5F-76A2-41BB-9595-7F0AA778DB5B}" type="pres">
      <dgm:prSet presAssocID="{1B154F30-D95A-42DA-92E6-A833F9EB7505}" presName="desTx" presStyleLbl="alignAccFollowNode1" presStyleIdx="1" presStyleCnt="2">
        <dgm:presLayoutVars>
          <dgm:bulletEnabled val="1"/>
        </dgm:presLayoutVars>
      </dgm:prSet>
      <dgm:spPr/>
    </dgm:pt>
  </dgm:ptLst>
  <dgm:cxnLst>
    <dgm:cxn modelId="{2F9A9B30-0C86-4A35-86C2-CC9C5CB4A366}" srcId="{DAE16CD8-6E42-44A4-9ABF-093010F53D89}" destId="{1B154F30-D95A-42DA-92E6-A833F9EB7505}" srcOrd="1" destOrd="0" parTransId="{E05AF4D8-F132-4774-A764-EBF1E2868664}" sibTransId="{FBF9B20D-3FD7-45DD-BFBD-C4A64B5AF78C}"/>
    <dgm:cxn modelId="{DF51C25B-3E4A-40B8-84B8-EC7BC363C037}" type="presOf" srcId="{DAE16CD8-6E42-44A4-9ABF-093010F53D89}" destId="{B1C8ECB1-5C15-4118-A0E0-674F5D7CA209}" srcOrd="0" destOrd="0" presId="urn:microsoft.com/office/officeart/2005/8/layout/hList1"/>
    <dgm:cxn modelId="{D3A73661-0B7B-45E3-889C-5C9CEC2842A6}" type="presOf" srcId="{0424D76C-199C-408E-B2D7-E46688FCBBA9}" destId="{E223E2E6-4B63-4D32-8993-FBD51FE95E51}" srcOrd="0" destOrd="0" presId="urn:microsoft.com/office/officeart/2005/8/layout/hList1"/>
    <dgm:cxn modelId="{3B6B8264-3AA5-4D24-817A-E84A131C8E37}" type="presOf" srcId="{1B154F30-D95A-42DA-92E6-A833F9EB7505}" destId="{6D18A972-BE03-4712-AC8F-23F18E594FA0}" srcOrd="0" destOrd="0" presId="urn:microsoft.com/office/officeart/2005/8/layout/hList1"/>
    <dgm:cxn modelId="{9B91DD46-3948-4C87-8BF0-EE7976174DAD}" srcId="{0424D76C-199C-408E-B2D7-E46688FCBBA9}" destId="{D26FF16A-6B8B-4127-AB46-F922C6C3C1BF}" srcOrd="0" destOrd="0" parTransId="{8D8CA832-582E-4637-81EC-446AA8ECD5FC}" sibTransId="{53DE7A49-4972-449F-BFF0-63C932B43404}"/>
    <dgm:cxn modelId="{128B6E51-94C1-4C43-8EFC-41EFA91EB5D6}" srcId="{DAE16CD8-6E42-44A4-9ABF-093010F53D89}" destId="{0424D76C-199C-408E-B2D7-E46688FCBBA9}" srcOrd="0" destOrd="0" parTransId="{E0B28887-4513-4415-8AE8-675FBD8E5774}" sibTransId="{CDE529AA-6B83-4284-96CF-2ACAAE208A3B}"/>
    <dgm:cxn modelId="{EC3AC57C-067B-4C75-AECE-7C6BD513F1E9}" srcId="{1B154F30-D95A-42DA-92E6-A833F9EB7505}" destId="{0B86ED2A-2BEB-44D5-8F16-F2E99E761A53}" srcOrd="0" destOrd="0" parTransId="{19FFEE2A-2C20-440B-88DB-88C896F3E77A}" sibTransId="{97B8A98D-66FD-4B74-BCAA-E304330FB515}"/>
    <dgm:cxn modelId="{AF23807E-C463-4566-8A02-D7B988FA9635}" type="presOf" srcId="{FCA274D9-891A-4728-94F0-4CEABDE38C05}" destId="{8B528BC3-5F93-4B6E-B682-E2962126CCCB}" srcOrd="0" destOrd="1" presId="urn:microsoft.com/office/officeart/2005/8/layout/hList1"/>
    <dgm:cxn modelId="{FDE233B6-4617-47A2-A853-ACCA42694371}" type="presOf" srcId="{0B86ED2A-2BEB-44D5-8F16-F2E99E761A53}" destId="{CD0E4D5F-76A2-41BB-9595-7F0AA778DB5B}" srcOrd="0" destOrd="0" presId="urn:microsoft.com/office/officeart/2005/8/layout/hList1"/>
    <dgm:cxn modelId="{AE9F40BA-E073-481E-AC65-5BF69E0CF91C}" srcId="{0424D76C-199C-408E-B2D7-E46688FCBBA9}" destId="{FCA274D9-891A-4728-94F0-4CEABDE38C05}" srcOrd="1" destOrd="0" parTransId="{B3D20118-C9A5-48CE-9014-7AD06CAB555A}" sibTransId="{D4989958-8FAE-48E6-95D4-188FC5FE42E7}"/>
    <dgm:cxn modelId="{92BBC6F6-DF11-4AF7-ADD7-2D5142BEEB21}" type="presOf" srcId="{D26FF16A-6B8B-4127-AB46-F922C6C3C1BF}" destId="{8B528BC3-5F93-4B6E-B682-E2962126CCCB}" srcOrd="0" destOrd="0" presId="urn:microsoft.com/office/officeart/2005/8/layout/hList1"/>
    <dgm:cxn modelId="{10634665-88DA-4674-A6C4-D2552E9B220F}" type="presParOf" srcId="{B1C8ECB1-5C15-4118-A0E0-674F5D7CA209}" destId="{4E1AE1FE-E1F3-469A-A79D-FC08572A074B}" srcOrd="0" destOrd="0" presId="urn:microsoft.com/office/officeart/2005/8/layout/hList1"/>
    <dgm:cxn modelId="{E9E0DE79-98D3-4DAD-BE5D-4EA0F1E05B3B}" type="presParOf" srcId="{4E1AE1FE-E1F3-469A-A79D-FC08572A074B}" destId="{E223E2E6-4B63-4D32-8993-FBD51FE95E51}" srcOrd="0" destOrd="0" presId="urn:microsoft.com/office/officeart/2005/8/layout/hList1"/>
    <dgm:cxn modelId="{51DD2974-B981-4A94-8B06-0B5E822A4B43}" type="presParOf" srcId="{4E1AE1FE-E1F3-469A-A79D-FC08572A074B}" destId="{8B528BC3-5F93-4B6E-B682-E2962126CCCB}" srcOrd="1" destOrd="0" presId="urn:microsoft.com/office/officeart/2005/8/layout/hList1"/>
    <dgm:cxn modelId="{9A0914A2-5A8F-4B32-B8AB-C5A838337578}" type="presParOf" srcId="{B1C8ECB1-5C15-4118-A0E0-674F5D7CA209}" destId="{B90E3AA5-32EF-43F5-AF4A-6A58FC29AC3F}" srcOrd="1" destOrd="0" presId="urn:microsoft.com/office/officeart/2005/8/layout/hList1"/>
    <dgm:cxn modelId="{ED4C22AA-F09B-4AAE-A4D6-04863608BCA8}" type="presParOf" srcId="{B1C8ECB1-5C15-4118-A0E0-674F5D7CA209}" destId="{B3BD9B2F-8B71-4C7A-8D56-29F163A489D2}" srcOrd="2" destOrd="0" presId="urn:microsoft.com/office/officeart/2005/8/layout/hList1"/>
    <dgm:cxn modelId="{924CE5F8-8014-4CAC-ABB1-CA372C102C25}" type="presParOf" srcId="{B3BD9B2F-8B71-4C7A-8D56-29F163A489D2}" destId="{6D18A972-BE03-4712-AC8F-23F18E594FA0}" srcOrd="0" destOrd="0" presId="urn:microsoft.com/office/officeart/2005/8/layout/hList1"/>
    <dgm:cxn modelId="{A7450F2F-1517-4CAC-A6E7-6935C5B8767F}" type="presParOf" srcId="{B3BD9B2F-8B71-4C7A-8D56-29F163A489D2}" destId="{CD0E4D5F-76A2-41BB-9595-7F0AA778DB5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E16CD8-6E42-44A4-9ABF-093010F53D89}"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424D76C-199C-408E-B2D7-E46688FCBBA9}">
      <dgm:prSet/>
      <dgm:spPr/>
      <dgm:t>
        <a:bodyPr/>
        <a:lstStyle/>
        <a:p>
          <a:r>
            <a:rPr lang="en-US" dirty="0" err="1"/>
            <a:t>Opción</a:t>
          </a:r>
          <a:endParaRPr lang="en-US" dirty="0"/>
        </a:p>
      </dgm:t>
    </dgm:pt>
    <dgm:pt modelId="{E0B28887-4513-4415-8AE8-675FBD8E5774}" type="parTrans" cxnId="{128B6E51-94C1-4C43-8EFC-41EFA91EB5D6}">
      <dgm:prSet/>
      <dgm:spPr/>
      <dgm:t>
        <a:bodyPr/>
        <a:lstStyle/>
        <a:p>
          <a:endParaRPr lang="en-US"/>
        </a:p>
      </dgm:t>
    </dgm:pt>
    <dgm:pt modelId="{CDE529AA-6B83-4284-96CF-2ACAAE208A3B}" type="sibTrans" cxnId="{128B6E51-94C1-4C43-8EFC-41EFA91EB5D6}">
      <dgm:prSet/>
      <dgm:spPr/>
      <dgm:t>
        <a:bodyPr/>
        <a:lstStyle/>
        <a:p>
          <a:endParaRPr lang="en-US"/>
        </a:p>
      </dgm:t>
    </dgm:pt>
    <dgm:pt modelId="{1B154F30-D95A-42DA-92E6-A833F9EB7505}">
      <dgm:prSet/>
      <dgm:spPr/>
      <dgm:t>
        <a:bodyPr/>
        <a:lstStyle/>
        <a:p>
          <a:r>
            <a:rPr lang="en-US" dirty="0" err="1"/>
            <a:t>Descripción</a:t>
          </a:r>
          <a:endParaRPr lang="en-US" dirty="0"/>
        </a:p>
      </dgm:t>
    </dgm:pt>
    <dgm:pt modelId="{E05AF4D8-F132-4774-A764-EBF1E2868664}" type="parTrans" cxnId="{2F9A9B30-0C86-4A35-86C2-CC9C5CB4A366}">
      <dgm:prSet/>
      <dgm:spPr/>
      <dgm:t>
        <a:bodyPr/>
        <a:lstStyle/>
        <a:p>
          <a:endParaRPr lang="en-US"/>
        </a:p>
      </dgm:t>
    </dgm:pt>
    <dgm:pt modelId="{FBF9B20D-3FD7-45DD-BFBD-C4A64B5AF78C}" type="sibTrans" cxnId="{2F9A9B30-0C86-4A35-86C2-CC9C5CB4A366}">
      <dgm:prSet/>
      <dgm:spPr/>
      <dgm:t>
        <a:bodyPr/>
        <a:lstStyle/>
        <a:p>
          <a:endParaRPr lang="en-US"/>
        </a:p>
      </dgm:t>
    </dgm:pt>
    <dgm:pt modelId="{0B86ED2A-2BEB-44D5-8F16-F2E99E761A53}">
      <dgm:prSet custT="1"/>
      <dgm:spPr/>
      <dgm:t>
        <a:bodyPr/>
        <a:lstStyle/>
        <a:p>
          <a:pPr algn="ctr">
            <a:buNone/>
          </a:pPr>
          <a:r>
            <a:rPr lang="en-US" sz="3200" dirty="0">
              <a:latin typeface="Consolas" panose="020B0609020204030204" pitchFamily="49" charset="0"/>
            </a:rPr>
            <a:t>Indica</a:t>
          </a:r>
          <a:r>
            <a:rPr lang="en-US" sz="3200" baseline="0" dirty="0">
              <a:latin typeface="Consolas" panose="020B0609020204030204" pitchFamily="49" charset="0"/>
            </a:rPr>
            <a:t> a Hydra que use </a:t>
          </a:r>
          <a:r>
            <a:rPr lang="en-US" sz="3200" baseline="0" dirty="0" err="1">
              <a:latin typeface="Consolas" panose="020B0609020204030204" pitchFamily="49" charset="0"/>
            </a:rPr>
            <a:t>el</a:t>
          </a:r>
          <a:r>
            <a:rPr lang="en-US" sz="3200" baseline="0" dirty="0">
              <a:latin typeface="Consolas" panose="020B0609020204030204" pitchFamily="49" charset="0"/>
            </a:rPr>
            <a:t> username </a:t>
          </a:r>
          <a:r>
            <a:rPr lang="en-US" sz="3200" baseline="0" dirty="0" err="1">
              <a:latin typeface="Consolas" panose="020B0609020204030204" pitchFamily="49" charset="0"/>
            </a:rPr>
            <a:t>suministrado</a:t>
          </a:r>
          <a:r>
            <a:rPr lang="en-US" sz="3200" baseline="0" dirty="0">
              <a:latin typeface="Consolas" panose="020B0609020204030204" pitchFamily="49" charset="0"/>
            </a:rPr>
            <a:t> </a:t>
          </a:r>
          <a:r>
            <a:rPr lang="en-US" sz="3200" baseline="0" dirty="0" err="1">
              <a:latin typeface="Consolas" panose="020B0609020204030204" pitchFamily="49" charset="0"/>
            </a:rPr>
            <a:t>anteriormente</a:t>
          </a:r>
          <a:endParaRPr lang="en-US" sz="3200" dirty="0">
            <a:latin typeface="Consolas" panose="020B0609020204030204" pitchFamily="49" charset="0"/>
          </a:endParaRPr>
        </a:p>
      </dgm:t>
    </dgm:pt>
    <dgm:pt modelId="{19FFEE2A-2C20-440B-88DB-88C896F3E77A}" type="parTrans" cxnId="{EC3AC57C-067B-4C75-AECE-7C6BD513F1E9}">
      <dgm:prSet/>
      <dgm:spPr/>
      <dgm:t>
        <a:bodyPr/>
        <a:lstStyle/>
        <a:p>
          <a:endParaRPr lang="en-US"/>
        </a:p>
      </dgm:t>
    </dgm:pt>
    <dgm:pt modelId="{97B8A98D-66FD-4B74-BCAA-E304330FB515}" type="sibTrans" cxnId="{EC3AC57C-067B-4C75-AECE-7C6BD513F1E9}">
      <dgm:prSet/>
      <dgm:spPr/>
      <dgm:t>
        <a:bodyPr/>
        <a:lstStyle/>
        <a:p>
          <a:endParaRPr lang="en-US"/>
        </a:p>
      </dgm:t>
    </dgm:pt>
    <dgm:pt modelId="{FCA274D9-891A-4728-94F0-4CEABDE38C05}">
      <dgm:prSet custT="1"/>
      <dgm:spPr/>
      <dgm:t>
        <a:bodyPr/>
        <a:lstStyle/>
        <a:p>
          <a:pPr algn="ctr">
            <a:buNone/>
          </a:pPr>
          <a:r>
            <a:rPr lang="en-US" sz="3200" dirty="0">
              <a:latin typeface="Consolas" panose="020B0609020204030204" pitchFamily="49" charset="0"/>
            </a:rPr>
            <a:t>^USER^</a:t>
          </a:r>
          <a:endParaRPr lang="es-AR" sz="3200" dirty="0">
            <a:latin typeface="Consolas" panose="020B0609020204030204" pitchFamily="49" charset="0"/>
          </a:endParaRPr>
        </a:p>
      </dgm:t>
    </dgm:pt>
    <dgm:pt modelId="{B3D20118-C9A5-48CE-9014-7AD06CAB555A}" type="parTrans" cxnId="{AE9F40BA-E073-481E-AC65-5BF69E0CF91C}">
      <dgm:prSet/>
      <dgm:spPr/>
      <dgm:t>
        <a:bodyPr/>
        <a:lstStyle/>
        <a:p>
          <a:endParaRPr lang="es-AR"/>
        </a:p>
      </dgm:t>
    </dgm:pt>
    <dgm:pt modelId="{D4989958-8FAE-48E6-95D4-188FC5FE42E7}" type="sibTrans" cxnId="{AE9F40BA-E073-481E-AC65-5BF69E0CF91C}">
      <dgm:prSet/>
      <dgm:spPr/>
      <dgm:t>
        <a:bodyPr/>
        <a:lstStyle/>
        <a:p>
          <a:endParaRPr lang="es-AR"/>
        </a:p>
      </dgm:t>
    </dgm:pt>
    <dgm:pt modelId="{D26FF16A-6B8B-4127-AB46-F922C6C3C1BF}">
      <dgm:prSet custT="1"/>
      <dgm:spPr/>
      <dgm:t>
        <a:bodyPr/>
        <a:lstStyle/>
        <a:p>
          <a:pPr algn="ctr">
            <a:buNone/>
          </a:pPr>
          <a:endParaRPr lang="es-AR" sz="3200" dirty="0">
            <a:latin typeface="Consolas" panose="020B0609020204030204" pitchFamily="49" charset="0"/>
          </a:endParaRPr>
        </a:p>
      </dgm:t>
    </dgm:pt>
    <dgm:pt modelId="{8D8CA832-582E-4637-81EC-446AA8ECD5FC}" type="parTrans" cxnId="{9B91DD46-3948-4C87-8BF0-EE7976174DAD}">
      <dgm:prSet/>
      <dgm:spPr/>
      <dgm:t>
        <a:bodyPr/>
        <a:lstStyle/>
        <a:p>
          <a:endParaRPr lang="es-AR"/>
        </a:p>
      </dgm:t>
    </dgm:pt>
    <dgm:pt modelId="{53DE7A49-4972-449F-BFF0-63C932B43404}" type="sibTrans" cxnId="{9B91DD46-3948-4C87-8BF0-EE7976174DAD}">
      <dgm:prSet/>
      <dgm:spPr/>
      <dgm:t>
        <a:bodyPr/>
        <a:lstStyle/>
        <a:p>
          <a:endParaRPr lang="es-AR"/>
        </a:p>
      </dgm:t>
    </dgm:pt>
    <dgm:pt modelId="{B1C8ECB1-5C15-4118-A0E0-674F5D7CA209}" type="pres">
      <dgm:prSet presAssocID="{DAE16CD8-6E42-44A4-9ABF-093010F53D89}" presName="Name0" presStyleCnt="0">
        <dgm:presLayoutVars>
          <dgm:dir/>
          <dgm:animLvl val="lvl"/>
          <dgm:resizeHandles val="exact"/>
        </dgm:presLayoutVars>
      </dgm:prSet>
      <dgm:spPr/>
    </dgm:pt>
    <dgm:pt modelId="{4E1AE1FE-E1F3-469A-A79D-FC08572A074B}" type="pres">
      <dgm:prSet presAssocID="{0424D76C-199C-408E-B2D7-E46688FCBBA9}" presName="composite" presStyleCnt="0"/>
      <dgm:spPr/>
    </dgm:pt>
    <dgm:pt modelId="{E223E2E6-4B63-4D32-8993-FBD51FE95E51}" type="pres">
      <dgm:prSet presAssocID="{0424D76C-199C-408E-B2D7-E46688FCBBA9}" presName="parTx" presStyleLbl="alignNode1" presStyleIdx="0" presStyleCnt="2">
        <dgm:presLayoutVars>
          <dgm:chMax val="0"/>
          <dgm:chPref val="0"/>
          <dgm:bulletEnabled val="1"/>
        </dgm:presLayoutVars>
      </dgm:prSet>
      <dgm:spPr/>
    </dgm:pt>
    <dgm:pt modelId="{8B528BC3-5F93-4B6E-B682-E2962126CCCB}" type="pres">
      <dgm:prSet presAssocID="{0424D76C-199C-408E-B2D7-E46688FCBBA9}" presName="desTx" presStyleLbl="alignAccFollowNode1" presStyleIdx="0" presStyleCnt="2">
        <dgm:presLayoutVars>
          <dgm:bulletEnabled val="1"/>
        </dgm:presLayoutVars>
      </dgm:prSet>
      <dgm:spPr/>
    </dgm:pt>
    <dgm:pt modelId="{B90E3AA5-32EF-43F5-AF4A-6A58FC29AC3F}" type="pres">
      <dgm:prSet presAssocID="{CDE529AA-6B83-4284-96CF-2ACAAE208A3B}" presName="space" presStyleCnt="0"/>
      <dgm:spPr/>
    </dgm:pt>
    <dgm:pt modelId="{B3BD9B2F-8B71-4C7A-8D56-29F163A489D2}" type="pres">
      <dgm:prSet presAssocID="{1B154F30-D95A-42DA-92E6-A833F9EB7505}" presName="composite" presStyleCnt="0"/>
      <dgm:spPr/>
    </dgm:pt>
    <dgm:pt modelId="{6D18A972-BE03-4712-AC8F-23F18E594FA0}" type="pres">
      <dgm:prSet presAssocID="{1B154F30-D95A-42DA-92E6-A833F9EB7505}" presName="parTx" presStyleLbl="alignNode1" presStyleIdx="1" presStyleCnt="2">
        <dgm:presLayoutVars>
          <dgm:chMax val="0"/>
          <dgm:chPref val="0"/>
          <dgm:bulletEnabled val="1"/>
        </dgm:presLayoutVars>
      </dgm:prSet>
      <dgm:spPr/>
    </dgm:pt>
    <dgm:pt modelId="{CD0E4D5F-76A2-41BB-9595-7F0AA778DB5B}" type="pres">
      <dgm:prSet presAssocID="{1B154F30-D95A-42DA-92E6-A833F9EB7505}" presName="desTx" presStyleLbl="alignAccFollowNode1" presStyleIdx="1" presStyleCnt="2" custLinFactNeighborX="4742">
        <dgm:presLayoutVars>
          <dgm:bulletEnabled val="1"/>
        </dgm:presLayoutVars>
      </dgm:prSet>
      <dgm:spPr/>
    </dgm:pt>
  </dgm:ptLst>
  <dgm:cxnLst>
    <dgm:cxn modelId="{2F9A9B30-0C86-4A35-86C2-CC9C5CB4A366}" srcId="{DAE16CD8-6E42-44A4-9ABF-093010F53D89}" destId="{1B154F30-D95A-42DA-92E6-A833F9EB7505}" srcOrd="1" destOrd="0" parTransId="{E05AF4D8-F132-4774-A764-EBF1E2868664}" sibTransId="{FBF9B20D-3FD7-45DD-BFBD-C4A64B5AF78C}"/>
    <dgm:cxn modelId="{DF51C25B-3E4A-40B8-84B8-EC7BC363C037}" type="presOf" srcId="{DAE16CD8-6E42-44A4-9ABF-093010F53D89}" destId="{B1C8ECB1-5C15-4118-A0E0-674F5D7CA209}" srcOrd="0" destOrd="0" presId="urn:microsoft.com/office/officeart/2005/8/layout/hList1"/>
    <dgm:cxn modelId="{D3A73661-0B7B-45E3-889C-5C9CEC2842A6}" type="presOf" srcId="{0424D76C-199C-408E-B2D7-E46688FCBBA9}" destId="{E223E2E6-4B63-4D32-8993-FBD51FE95E51}" srcOrd="0" destOrd="0" presId="urn:microsoft.com/office/officeart/2005/8/layout/hList1"/>
    <dgm:cxn modelId="{3B6B8264-3AA5-4D24-817A-E84A131C8E37}" type="presOf" srcId="{1B154F30-D95A-42DA-92E6-A833F9EB7505}" destId="{6D18A972-BE03-4712-AC8F-23F18E594FA0}" srcOrd="0" destOrd="0" presId="urn:microsoft.com/office/officeart/2005/8/layout/hList1"/>
    <dgm:cxn modelId="{9B91DD46-3948-4C87-8BF0-EE7976174DAD}" srcId="{0424D76C-199C-408E-B2D7-E46688FCBBA9}" destId="{D26FF16A-6B8B-4127-AB46-F922C6C3C1BF}" srcOrd="0" destOrd="0" parTransId="{8D8CA832-582E-4637-81EC-446AA8ECD5FC}" sibTransId="{53DE7A49-4972-449F-BFF0-63C932B43404}"/>
    <dgm:cxn modelId="{128B6E51-94C1-4C43-8EFC-41EFA91EB5D6}" srcId="{DAE16CD8-6E42-44A4-9ABF-093010F53D89}" destId="{0424D76C-199C-408E-B2D7-E46688FCBBA9}" srcOrd="0" destOrd="0" parTransId="{E0B28887-4513-4415-8AE8-675FBD8E5774}" sibTransId="{CDE529AA-6B83-4284-96CF-2ACAAE208A3B}"/>
    <dgm:cxn modelId="{EC3AC57C-067B-4C75-AECE-7C6BD513F1E9}" srcId="{1B154F30-D95A-42DA-92E6-A833F9EB7505}" destId="{0B86ED2A-2BEB-44D5-8F16-F2E99E761A53}" srcOrd="0" destOrd="0" parTransId="{19FFEE2A-2C20-440B-88DB-88C896F3E77A}" sibTransId="{97B8A98D-66FD-4B74-BCAA-E304330FB515}"/>
    <dgm:cxn modelId="{AF23807E-C463-4566-8A02-D7B988FA9635}" type="presOf" srcId="{FCA274D9-891A-4728-94F0-4CEABDE38C05}" destId="{8B528BC3-5F93-4B6E-B682-E2962126CCCB}" srcOrd="0" destOrd="1" presId="urn:microsoft.com/office/officeart/2005/8/layout/hList1"/>
    <dgm:cxn modelId="{FDE233B6-4617-47A2-A853-ACCA42694371}" type="presOf" srcId="{0B86ED2A-2BEB-44D5-8F16-F2E99E761A53}" destId="{CD0E4D5F-76A2-41BB-9595-7F0AA778DB5B}" srcOrd="0" destOrd="0" presId="urn:microsoft.com/office/officeart/2005/8/layout/hList1"/>
    <dgm:cxn modelId="{AE9F40BA-E073-481E-AC65-5BF69E0CF91C}" srcId="{0424D76C-199C-408E-B2D7-E46688FCBBA9}" destId="{FCA274D9-891A-4728-94F0-4CEABDE38C05}" srcOrd="1" destOrd="0" parTransId="{B3D20118-C9A5-48CE-9014-7AD06CAB555A}" sibTransId="{D4989958-8FAE-48E6-95D4-188FC5FE42E7}"/>
    <dgm:cxn modelId="{92BBC6F6-DF11-4AF7-ADD7-2D5142BEEB21}" type="presOf" srcId="{D26FF16A-6B8B-4127-AB46-F922C6C3C1BF}" destId="{8B528BC3-5F93-4B6E-B682-E2962126CCCB}" srcOrd="0" destOrd="0" presId="urn:microsoft.com/office/officeart/2005/8/layout/hList1"/>
    <dgm:cxn modelId="{10634665-88DA-4674-A6C4-D2552E9B220F}" type="presParOf" srcId="{B1C8ECB1-5C15-4118-A0E0-674F5D7CA209}" destId="{4E1AE1FE-E1F3-469A-A79D-FC08572A074B}" srcOrd="0" destOrd="0" presId="urn:microsoft.com/office/officeart/2005/8/layout/hList1"/>
    <dgm:cxn modelId="{E9E0DE79-98D3-4DAD-BE5D-4EA0F1E05B3B}" type="presParOf" srcId="{4E1AE1FE-E1F3-469A-A79D-FC08572A074B}" destId="{E223E2E6-4B63-4D32-8993-FBD51FE95E51}" srcOrd="0" destOrd="0" presId="urn:microsoft.com/office/officeart/2005/8/layout/hList1"/>
    <dgm:cxn modelId="{51DD2974-B981-4A94-8B06-0B5E822A4B43}" type="presParOf" srcId="{4E1AE1FE-E1F3-469A-A79D-FC08572A074B}" destId="{8B528BC3-5F93-4B6E-B682-E2962126CCCB}" srcOrd="1" destOrd="0" presId="urn:microsoft.com/office/officeart/2005/8/layout/hList1"/>
    <dgm:cxn modelId="{9A0914A2-5A8F-4B32-B8AB-C5A838337578}" type="presParOf" srcId="{B1C8ECB1-5C15-4118-A0E0-674F5D7CA209}" destId="{B90E3AA5-32EF-43F5-AF4A-6A58FC29AC3F}" srcOrd="1" destOrd="0" presId="urn:microsoft.com/office/officeart/2005/8/layout/hList1"/>
    <dgm:cxn modelId="{ED4C22AA-F09B-4AAE-A4D6-04863608BCA8}" type="presParOf" srcId="{B1C8ECB1-5C15-4118-A0E0-674F5D7CA209}" destId="{B3BD9B2F-8B71-4C7A-8D56-29F163A489D2}" srcOrd="2" destOrd="0" presId="urn:microsoft.com/office/officeart/2005/8/layout/hList1"/>
    <dgm:cxn modelId="{924CE5F8-8014-4CAC-ABB1-CA372C102C25}" type="presParOf" srcId="{B3BD9B2F-8B71-4C7A-8D56-29F163A489D2}" destId="{6D18A972-BE03-4712-AC8F-23F18E594FA0}" srcOrd="0" destOrd="0" presId="urn:microsoft.com/office/officeart/2005/8/layout/hList1"/>
    <dgm:cxn modelId="{A7450F2F-1517-4CAC-A6E7-6935C5B8767F}" type="presParOf" srcId="{B3BD9B2F-8B71-4C7A-8D56-29F163A489D2}" destId="{CD0E4D5F-76A2-41BB-9595-7F0AA778DB5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E16CD8-6E42-44A4-9ABF-093010F53D89}"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424D76C-199C-408E-B2D7-E46688FCBBA9}">
      <dgm:prSet/>
      <dgm:spPr/>
      <dgm:t>
        <a:bodyPr/>
        <a:lstStyle/>
        <a:p>
          <a:r>
            <a:rPr lang="en-US" dirty="0" err="1"/>
            <a:t>Opción</a:t>
          </a:r>
          <a:endParaRPr lang="en-US" dirty="0"/>
        </a:p>
      </dgm:t>
    </dgm:pt>
    <dgm:pt modelId="{E0B28887-4513-4415-8AE8-675FBD8E5774}" type="parTrans" cxnId="{128B6E51-94C1-4C43-8EFC-41EFA91EB5D6}">
      <dgm:prSet/>
      <dgm:spPr/>
      <dgm:t>
        <a:bodyPr/>
        <a:lstStyle/>
        <a:p>
          <a:endParaRPr lang="en-US"/>
        </a:p>
      </dgm:t>
    </dgm:pt>
    <dgm:pt modelId="{CDE529AA-6B83-4284-96CF-2ACAAE208A3B}" type="sibTrans" cxnId="{128B6E51-94C1-4C43-8EFC-41EFA91EB5D6}">
      <dgm:prSet/>
      <dgm:spPr/>
      <dgm:t>
        <a:bodyPr/>
        <a:lstStyle/>
        <a:p>
          <a:endParaRPr lang="en-US"/>
        </a:p>
      </dgm:t>
    </dgm:pt>
    <dgm:pt modelId="{1B154F30-D95A-42DA-92E6-A833F9EB7505}">
      <dgm:prSet/>
      <dgm:spPr/>
      <dgm:t>
        <a:bodyPr/>
        <a:lstStyle/>
        <a:p>
          <a:r>
            <a:rPr lang="en-US" dirty="0" err="1"/>
            <a:t>Descripción</a:t>
          </a:r>
          <a:endParaRPr lang="en-US" dirty="0"/>
        </a:p>
      </dgm:t>
    </dgm:pt>
    <dgm:pt modelId="{E05AF4D8-F132-4774-A764-EBF1E2868664}" type="parTrans" cxnId="{2F9A9B30-0C86-4A35-86C2-CC9C5CB4A366}">
      <dgm:prSet/>
      <dgm:spPr/>
      <dgm:t>
        <a:bodyPr/>
        <a:lstStyle/>
        <a:p>
          <a:endParaRPr lang="en-US"/>
        </a:p>
      </dgm:t>
    </dgm:pt>
    <dgm:pt modelId="{FBF9B20D-3FD7-45DD-BFBD-C4A64B5AF78C}" type="sibTrans" cxnId="{2F9A9B30-0C86-4A35-86C2-CC9C5CB4A366}">
      <dgm:prSet/>
      <dgm:spPr/>
      <dgm:t>
        <a:bodyPr/>
        <a:lstStyle/>
        <a:p>
          <a:endParaRPr lang="en-US"/>
        </a:p>
      </dgm:t>
    </dgm:pt>
    <dgm:pt modelId="{0B86ED2A-2BEB-44D5-8F16-F2E99E761A53}">
      <dgm:prSet custT="1"/>
      <dgm:spPr/>
      <dgm:t>
        <a:bodyPr/>
        <a:lstStyle/>
        <a:p>
          <a:pPr algn="ctr">
            <a:buNone/>
          </a:pPr>
          <a:r>
            <a:rPr lang="en-US" sz="3200" dirty="0" err="1">
              <a:latin typeface="Consolas" panose="020B0609020204030204" pitchFamily="49" charset="0"/>
            </a:rPr>
            <a:t>Nombre</a:t>
          </a:r>
          <a:r>
            <a:rPr lang="en-US" sz="3200" dirty="0">
              <a:latin typeface="Consolas" panose="020B0609020204030204" pitchFamily="49" charset="0"/>
            </a:rPr>
            <a:t> del campo </a:t>
          </a:r>
          <a:r>
            <a:rPr lang="en-US" sz="3200" dirty="0" err="1">
              <a:latin typeface="Consolas" panose="020B0609020204030204" pitchFamily="49" charset="0"/>
            </a:rPr>
            <a:t>donde</a:t>
          </a:r>
          <a:r>
            <a:rPr lang="en-US" sz="3200" dirty="0">
              <a:latin typeface="Consolas" panose="020B0609020204030204" pitchFamily="49" charset="0"/>
            </a:rPr>
            <a:t> la password es </a:t>
          </a:r>
          <a:r>
            <a:rPr lang="en-US" sz="3200" dirty="0" err="1">
              <a:latin typeface="Consolas" panose="020B0609020204030204" pitchFamily="49" charset="0"/>
            </a:rPr>
            <a:t>introducida</a:t>
          </a:r>
          <a:endParaRPr lang="en-US" sz="3200" dirty="0">
            <a:latin typeface="Consolas" panose="020B0609020204030204" pitchFamily="49" charset="0"/>
          </a:endParaRPr>
        </a:p>
      </dgm:t>
    </dgm:pt>
    <dgm:pt modelId="{19FFEE2A-2C20-440B-88DB-88C896F3E77A}" type="parTrans" cxnId="{EC3AC57C-067B-4C75-AECE-7C6BD513F1E9}">
      <dgm:prSet/>
      <dgm:spPr/>
      <dgm:t>
        <a:bodyPr/>
        <a:lstStyle/>
        <a:p>
          <a:endParaRPr lang="en-US"/>
        </a:p>
      </dgm:t>
    </dgm:pt>
    <dgm:pt modelId="{97B8A98D-66FD-4B74-BCAA-E304330FB515}" type="sibTrans" cxnId="{EC3AC57C-067B-4C75-AECE-7C6BD513F1E9}">
      <dgm:prSet/>
      <dgm:spPr/>
      <dgm:t>
        <a:bodyPr/>
        <a:lstStyle/>
        <a:p>
          <a:endParaRPr lang="en-US"/>
        </a:p>
      </dgm:t>
    </dgm:pt>
    <dgm:pt modelId="{FCA274D9-891A-4728-94F0-4CEABDE38C05}">
      <dgm:prSet custT="1"/>
      <dgm:spPr/>
      <dgm:t>
        <a:bodyPr/>
        <a:lstStyle/>
        <a:p>
          <a:pPr algn="ctr">
            <a:buNone/>
          </a:pPr>
          <a:r>
            <a:rPr lang="en-US" sz="3200" dirty="0">
              <a:latin typeface="Consolas" panose="020B0609020204030204" pitchFamily="49" charset="0"/>
            </a:rPr>
            <a:t>password</a:t>
          </a:r>
          <a:endParaRPr lang="es-AR" sz="3200" dirty="0">
            <a:latin typeface="Consolas" panose="020B0609020204030204" pitchFamily="49" charset="0"/>
          </a:endParaRPr>
        </a:p>
      </dgm:t>
    </dgm:pt>
    <dgm:pt modelId="{B3D20118-C9A5-48CE-9014-7AD06CAB555A}" type="parTrans" cxnId="{AE9F40BA-E073-481E-AC65-5BF69E0CF91C}">
      <dgm:prSet/>
      <dgm:spPr/>
      <dgm:t>
        <a:bodyPr/>
        <a:lstStyle/>
        <a:p>
          <a:endParaRPr lang="es-AR"/>
        </a:p>
      </dgm:t>
    </dgm:pt>
    <dgm:pt modelId="{D4989958-8FAE-48E6-95D4-188FC5FE42E7}" type="sibTrans" cxnId="{AE9F40BA-E073-481E-AC65-5BF69E0CF91C}">
      <dgm:prSet/>
      <dgm:spPr/>
      <dgm:t>
        <a:bodyPr/>
        <a:lstStyle/>
        <a:p>
          <a:endParaRPr lang="es-AR"/>
        </a:p>
      </dgm:t>
    </dgm:pt>
    <dgm:pt modelId="{D26FF16A-6B8B-4127-AB46-F922C6C3C1BF}">
      <dgm:prSet custT="1"/>
      <dgm:spPr/>
      <dgm:t>
        <a:bodyPr/>
        <a:lstStyle/>
        <a:p>
          <a:pPr algn="ctr">
            <a:buNone/>
          </a:pPr>
          <a:endParaRPr lang="es-AR" sz="3200" dirty="0">
            <a:latin typeface="Consolas" panose="020B0609020204030204" pitchFamily="49" charset="0"/>
          </a:endParaRPr>
        </a:p>
      </dgm:t>
    </dgm:pt>
    <dgm:pt modelId="{8D8CA832-582E-4637-81EC-446AA8ECD5FC}" type="parTrans" cxnId="{9B91DD46-3948-4C87-8BF0-EE7976174DAD}">
      <dgm:prSet/>
      <dgm:spPr/>
      <dgm:t>
        <a:bodyPr/>
        <a:lstStyle/>
        <a:p>
          <a:endParaRPr lang="es-AR"/>
        </a:p>
      </dgm:t>
    </dgm:pt>
    <dgm:pt modelId="{53DE7A49-4972-449F-BFF0-63C932B43404}" type="sibTrans" cxnId="{9B91DD46-3948-4C87-8BF0-EE7976174DAD}">
      <dgm:prSet/>
      <dgm:spPr/>
      <dgm:t>
        <a:bodyPr/>
        <a:lstStyle/>
        <a:p>
          <a:endParaRPr lang="es-AR"/>
        </a:p>
      </dgm:t>
    </dgm:pt>
    <dgm:pt modelId="{B1C8ECB1-5C15-4118-A0E0-674F5D7CA209}" type="pres">
      <dgm:prSet presAssocID="{DAE16CD8-6E42-44A4-9ABF-093010F53D89}" presName="Name0" presStyleCnt="0">
        <dgm:presLayoutVars>
          <dgm:dir/>
          <dgm:animLvl val="lvl"/>
          <dgm:resizeHandles val="exact"/>
        </dgm:presLayoutVars>
      </dgm:prSet>
      <dgm:spPr/>
    </dgm:pt>
    <dgm:pt modelId="{4E1AE1FE-E1F3-469A-A79D-FC08572A074B}" type="pres">
      <dgm:prSet presAssocID="{0424D76C-199C-408E-B2D7-E46688FCBBA9}" presName="composite" presStyleCnt="0"/>
      <dgm:spPr/>
    </dgm:pt>
    <dgm:pt modelId="{E223E2E6-4B63-4D32-8993-FBD51FE95E51}" type="pres">
      <dgm:prSet presAssocID="{0424D76C-199C-408E-B2D7-E46688FCBBA9}" presName="parTx" presStyleLbl="alignNode1" presStyleIdx="0" presStyleCnt="2">
        <dgm:presLayoutVars>
          <dgm:chMax val="0"/>
          <dgm:chPref val="0"/>
          <dgm:bulletEnabled val="1"/>
        </dgm:presLayoutVars>
      </dgm:prSet>
      <dgm:spPr/>
    </dgm:pt>
    <dgm:pt modelId="{8B528BC3-5F93-4B6E-B682-E2962126CCCB}" type="pres">
      <dgm:prSet presAssocID="{0424D76C-199C-408E-B2D7-E46688FCBBA9}" presName="desTx" presStyleLbl="alignAccFollowNode1" presStyleIdx="0" presStyleCnt="2">
        <dgm:presLayoutVars>
          <dgm:bulletEnabled val="1"/>
        </dgm:presLayoutVars>
      </dgm:prSet>
      <dgm:spPr/>
    </dgm:pt>
    <dgm:pt modelId="{B90E3AA5-32EF-43F5-AF4A-6A58FC29AC3F}" type="pres">
      <dgm:prSet presAssocID="{CDE529AA-6B83-4284-96CF-2ACAAE208A3B}" presName="space" presStyleCnt="0"/>
      <dgm:spPr/>
    </dgm:pt>
    <dgm:pt modelId="{B3BD9B2F-8B71-4C7A-8D56-29F163A489D2}" type="pres">
      <dgm:prSet presAssocID="{1B154F30-D95A-42DA-92E6-A833F9EB7505}" presName="composite" presStyleCnt="0"/>
      <dgm:spPr/>
    </dgm:pt>
    <dgm:pt modelId="{6D18A972-BE03-4712-AC8F-23F18E594FA0}" type="pres">
      <dgm:prSet presAssocID="{1B154F30-D95A-42DA-92E6-A833F9EB7505}" presName="parTx" presStyleLbl="alignNode1" presStyleIdx="1" presStyleCnt="2">
        <dgm:presLayoutVars>
          <dgm:chMax val="0"/>
          <dgm:chPref val="0"/>
          <dgm:bulletEnabled val="1"/>
        </dgm:presLayoutVars>
      </dgm:prSet>
      <dgm:spPr/>
    </dgm:pt>
    <dgm:pt modelId="{CD0E4D5F-76A2-41BB-9595-7F0AA778DB5B}" type="pres">
      <dgm:prSet presAssocID="{1B154F30-D95A-42DA-92E6-A833F9EB7505}" presName="desTx" presStyleLbl="alignAccFollowNode1" presStyleIdx="1" presStyleCnt="2">
        <dgm:presLayoutVars>
          <dgm:bulletEnabled val="1"/>
        </dgm:presLayoutVars>
      </dgm:prSet>
      <dgm:spPr/>
    </dgm:pt>
  </dgm:ptLst>
  <dgm:cxnLst>
    <dgm:cxn modelId="{2F9A9B30-0C86-4A35-86C2-CC9C5CB4A366}" srcId="{DAE16CD8-6E42-44A4-9ABF-093010F53D89}" destId="{1B154F30-D95A-42DA-92E6-A833F9EB7505}" srcOrd="1" destOrd="0" parTransId="{E05AF4D8-F132-4774-A764-EBF1E2868664}" sibTransId="{FBF9B20D-3FD7-45DD-BFBD-C4A64B5AF78C}"/>
    <dgm:cxn modelId="{DF51C25B-3E4A-40B8-84B8-EC7BC363C037}" type="presOf" srcId="{DAE16CD8-6E42-44A4-9ABF-093010F53D89}" destId="{B1C8ECB1-5C15-4118-A0E0-674F5D7CA209}" srcOrd="0" destOrd="0" presId="urn:microsoft.com/office/officeart/2005/8/layout/hList1"/>
    <dgm:cxn modelId="{D3A73661-0B7B-45E3-889C-5C9CEC2842A6}" type="presOf" srcId="{0424D76C-199C-408E-B2D7-E46688FCBBA9}" destId="{E223E2E6-4B63-4D32-8993-FBD51FE95E51}" srcOrd="0" destOrd="0" presId="urn:microsoft.com/office/officeart/2005/8/layout/hList1"/>
    <dgm:cxn modelId="{3B6B8264-3AA5-4D24-817A-E84A131C8E37}" type="presOf" srcId="{1B154F30-D95A-42DA-92E6-A833F9EB7505}" destId="{6D18A972-BE03-4712-AC8F-23F18E594FA0}" srcOrd="0" destOrd="0" presId="urn:microsoft.com/office/officeart/2005/8/layout/hList1"/>
    <dgm:cxn modelId="{9B91DD46-3948-4C87-8BF0-EE7976174DAD}" srcId="{0424D76C-199C-408E-B2D7-E46688FCBBA9}" destId="{D26FF16A-6B8B-4127-AB46-F922C6C3C1BF}" srcOrd="0" destOrd="0" parTransId="{8D8CA832-582E-4637-81EC-446AA8ECD5FC}" sibTransId="{53DE7A49-4972-449F-BFF0-63C932B43404}"/>
    <dgm:cxn modelId="{128B6E51-94C1-4C43-8EFC-41EFA91EB5D6}" srcId="{DAE16CD8-6E42-44A4-9ABF-093010F53D89}" destId="{0424D76C-199C-408E-B2D7-E46688FCBBA9}" srcOrd="0" destOrd="0" parTransId="{E0B28887-4513-4415-8AE8-675FBD8E5774}" sibTransId="{CDE529AA-6B83-4284-96CF-2ACAAE208A3B}"/>
    <dgm:cxn modelId="{EC3AC57C-067B-4C75-AECE-7C6BD513F1E9}" srcId="{1B154F30-D95A-42DA-92E6-A833F9EB7505}" destId="{0B86ED2A-2BEB-44D5-8F16-F2E99E761A53}" srcOrd="0" destOrd="0" parTransId="{19FFEE2A-2C20-440B-88DB-88C896F3E77A}" sibTransId="{97B8A98D-66FD-4B74-BCAA-E304330FB515}"/>
    <dgm:cxn modelId="{AF23807E-C463-4566-8A02-D7B988FA9635}" type="presOf" srcId="{FCA274D9-891A-4728-94F0-4CEABDE38C05}" destId="{8B528BC3-5F93-4B6E-B682-E2962126CCCB}" srcOrd="0" destOrd="1" presId="urn:microsoft.com/office/officeart/2005/8/layout/hList1"/>
    <dgm:cxn modelId="{FDE233B6-4617-47A2-A853-ACCA42694371}" type="presOf" srcId="{0B86ED2A-2BEB-44D5-8F16-F2E99E761A53}" destId="{CD0E4D5F-76A2-41BB-9595-7F0AA778DB5B}" srcOrd="0" destOrd="0" presId="urn:microsoft.com/office/officeart/2005/8/layout/hList1"/>
    <dgm:cxn modelId="{AE9F40BA-E073-481E-AC65-5BF69E0CF91C}" srcId="{0424D76C-199C-408E-B2D7-E46688FCBBA9}" destId="{FCA274D9-891A-4728-94F0-4CEABDE38C05}" srcOrd="1" destOrd="0" parTransId="{B3D20118-C9A5-48CE-9014-7AD06CAB555A}" sibTransId="{D4989958-8FAE-48E6-95D4-188FC5FE42E7}"/>
    <dgm:cxn modelId="{92BBC6F6-DF11-4AF7-ADD7-2D5142BEEB21}" type="presOf" srcId="{D26FF16A-6B8B-4127-AB46-F922C6C3C1BF}" destId="{8B528BC3-5F93-4B6E-B682-E2962126CCCB}" srcOrd="0" destOrd="0" presId="urn:microsoft.com/office/officeart/2005/8/layout/hList1"/>
    <dgm:cxn modelId="{10634665-88DA-4674-A6C4-D2552E9B220F}" type="presParOf" srcId="{B1C8ECB1-5C15-4118-A0E0-674F5D7CA209}" destId="{4E1AE1FE-E1F3-469A-A79D-FC08572A074B}" srcOrd="0" destOrd="0" presId="urn:microsoft.com/office/officeart/2005/8/layout/hList1"/>
    <dgm:cxn modelId="{E9E0DE79-98D3-4DAD-BE5D-4EA0F1E05B3B}" type="presParOf" srcId="{4E1AE1FE-E1F3-469A-A79D-FC08572A074B}" destId="{E223E2E6-4B63-4D32-8993-FBD51FE95E51}" srcOrd="0" destOrd="0" presId="urn:microsoft.com/office/officeart/2005/8/layout/hList1"/>
    <dgm:cxn modelId="{51DD2974-B981-4A94-8B06-0B5E822A4B43}" type="presParOf" srcId="{4E1AE1FE-E1F3-469A-A79D-FC08572A074B}" destId="{8B528BC3-5F93-4B6E-B682-E2962126CCCB}" srcOrd="1" destOrd="0" presId="urn:microsoft.com/office/officeart/2005/8/layout/hList1"/>
    <dgm:cxn modelId="{9A0914A2-5A8F-4B32-B8AB-C5A838337578}" type="presParOf" srcId="{B1C8ECB1-5C15-4118-A0E0-674F5D7CA209}" destId="{B90E3AA5-32EF-43F5-AF4A-6A58FC29AC3F}" srcOrd="1" destOrd="0" presId="urn:microsoft.com/office/officeart/2005/8/layout/hList1"/>
    <dgm:cxn modelId="{ED4C22AA-F09B-4AAE-A4D6-04863608BCA8}" type="presParOf" srcId="{B1C8ECB1-5C15-4118-A0E0-674F5D7CA209}" destId="{B3BD9B2F-8B71-4C7A-8D56-29F163A489D2}" srcOrd="2" destOrd="0" presId="urn:microsoft.com/office/officeart/2005/8/layout/hList1"/>
    <dgm:cxn modelId="{924CE5F8-8014-4CAC-ABB1-CA372C102C25}" type="presParOf" srcId="{B3BD9B2F-8B71-4C7A-8D56-29F163A489D2}" destId="{6D18A972-BE03-4712-AC8F-23F18E594FA0}" srcOrd="0" destOrd="0" presId="urn:microsoft.com/office/officeart/2005/8/layout/hList1"/>
    <dgm:cxn modelId="{A7450F2F-1517-4CAC-A6E7-6935C5B8767F}" type="presParOf" srcId="{B3BD9B2F-8B71-4C7A-8D56-29F163A489D2}" destId="{CD0E4D5F-76A2-41BB-9595-7F0AA778DB5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E16CD8-6E42-44A4-9ABF-093010F53D89}"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424D76C-199C-408E-B2D7-E46688FCBBA9}">
      <dgm:prSet/>
      <dgm:spPr/>
      <dgm:t>
        <a:bodyPr/>
        <a:lstStyle/>
        <a:p>
          <a:r>
            <a:rPr lang="en-US" dirty="0" err="1"/>
            <a:t>Opción</a:t>
          </a:r>
          <a:endParaRPr lang="en-US" dirty="0"/>
        </a:p>
      </dgm:t>
    </dgm:pt>
    <dgm:pt modelId="{E0B28887-4513-4415-8AE8-675FBD8E5774}" type="parTrans" cxnId="{128B6E51-94C1-4C43-8EFC-41EFA91EB5D6}">
      <dgm:prSet/>
      <dgm:spPr/>
      <dgm:t>
        <a:bodyPr/>
        <a:lstStyle/>
        <a:p>
          <a:endParaRPr lang="en-US"/>
        </a:p>
      </dgm:t>
    </dgm:pt>
    <dgm:pt modelId="{CDE529AA-6B83-4284-96CF-2ACAAE208A3B}" type="sibTrans" cxnId="{128B6E51-94C1-4C43-8EFC-41EFA91EB5D6}">
      <dgm:prSet/>
      <dgm:spPr/>
      <dgm:t>
        <a:bodyPr/>
        <a:lstStyle/>
        <a:p>
          <a:endParaRPr lang="en-US"/>
        </a:p>
      </dgm:t>
    </dgm:pt>
    <dgm:pt modelId="{1B154F30-D95A-42DA-92E6-A833F9EB7505}">
      <dgm:prSet/>
      <dgm:spPr/>
      <dgm:t>
        <a:bodyPr/>
        <a:lstStyle/>
        <a:p>
          <a:r>
            <a:rPr lang="en-US" dirty="0" err="1"/>
            <a:t>Descripción</a:t>
          </a:r>
          <a:endParaRPr lang="en-US" dirty="0"/>
        </a:p>
      </dgm:t>
    </dgm:pt>
    <dgm:pt modelId="{E05AF4D8-F132-4774-A764-EBF1E2868664}" type="parTrans" cxnId="{2F9A9B30-0C86-4A35-86C2-CC9C5CB4A366}">
      <dgm:prSet/>
      <dgm:spPr/>
      <dgm:t>
        <a:bodyPr/>
        <a:lstStyle/>
        <a:p>
          <a:endParaRPr lang="en-US"/>
        </a:p>
      </dgm:t>
    </dgm:pt>
    <dgm:pt modelId="{FBF9B20D-3FD7-45DD-BFBD-C4A64B5AF78C}" type="sibTrans" cxnId="{2F9A9B30-0C86-4A35-86C2-CC9C5CB4A366}">
      <dgm:prSet/>
      <dgm:spPr/>
      <dgm:t>
        <a:bodyPr/>
        <a:lstStyle/>
        <a:p>
          <a:endParaRPr lang="en-US"/>
        </a:p>
      </dgm:t>
    </dgm:pt>
    <dgm:pt modelId="{0B86ED2A-2BEB-44D5-8F16-F2E99E761A53}">
      <dgm:prSet custT="1"/>
      <dgm:spPr/>
      <dgm:t>
        <a:bodyPr/>
        <a:lstStyle/>
        <a:p>
          <a:pPr algn="ctr">
            <a:buNone/>
          </a:pPr>
          <a:r>
            <a:rPr lang="en-US" sz="3200" dirty="0">
              <a:latin typeface="Consolas" panose="020B0609020204030204" pitchFamily="49" charset="0"/>
            </a:rPr>
            <a:t>Indica</a:t>
          </a:r>
          <a:r>
            <a:rPr lang="en-US" sz="3200" baseline="0" dirty="0">
              <a:latin typeface="Consolas" panose="020B0609020204030204" pitchFamily="49" charset="0"/>
            </a:rPr>
            <a:t> a Hydra que use la password </a:t>
          </a:r>
          <a:r>
            <a:rPr lang="en-US" sz="3200" baseline="0" dirty="0" err="1">
              <a:latin typeface="Consolas" panose="020B0609020204030204" pitchFamily="49" charset="0"/>
            </a:rPr>
            <a:t>suministrada</a:t>
          </a:r>
          <a:r>
            <a:rPr lang="en-US" sz="3200" baseline="0" dirty="0">
              <a:latin typeface="Consolas" panose="020B0609020204030204" pitchFamily="49" charset="0"/>
            </a:rPr>
            <a:t> </a:t>
          </a:r>
          <a:r>
            <a:rPr lang="en-US" sz="3200" baseline="0" dirty="0" err="1">
              <a:latin typeface="Consolas" panose="020B0609020204030204" pitchFamily="49" charset="0"/>
            </a:rPr>
            <a:t>anteriormente</a:t>
          </a:r>
          <a:endParaRPr lang="en-US" sz="3200" dirty="0">
            <a:latin typeface="Consolas" panose="020B0609020204030204" pitchFamily="49" charset="0"/>
          </a:endParaRPr>
        </a:p>
      </dgm:t>
    </dgm:pt>
    <dgm:pt modelId="{19FFEE2A-2C20-440B-88DB-88C896F3E77A}" type="parTrans" cxnId="{EC3AC57C-067B-4C75-AECE-7C6BD513F1E9}">
      <dgm:prSet/>
      <dgm:spPr/>
      <dgm:t>
        <a:bodyPr/>
        <a:lstStyle/>
        <a:p>
          <a:endParaRPr lang="en-US"/>
        </a:p>
      </dgm:t>
    </dgm:pt>
    <dgm:pt modelId="{97B8A98D-66FD-4B74-BCAA-E304330FB515}" type="sibTrans" cxnId="{EC3AC57C-067B-4C75-AECE-7C6BD513F1E9}">
      <dgm:prSet/>
      <dgm:spPr/>
      <dgm:t>
        <a:bodyPr/>
        <a:lstStyle/>
        <a:p>
          <a:endParaRPr lang="en-US"/>
        </a:p>
      </dgm:t>
    </dgm:pt>
    <dgm:pt modelId="{FCA274D9-891A-4728-94F0-4CEABDE38C05}">
      <dgm:prSet custT="1"/>
      <dgm:spPr/>
      <dgm:t>
        <a:bodyPr/>
        <a:lstStyle/>
        <a:p>
          <a:pPr algn="ctr">
            <a:buNone/>
          </a:pPr>
          <a:r>
            <a:rPr lang="en-US" sz="3200" dirty="0">
              <a:latin typeface="Consolas" panose="020B0609020204030204" pitchFamily="49" charset="0"/>
            </a:rPr>
            <a:t>^PASS^</a:t>
          </a:r>
          <a:endParaRPr lang="es-AR" sz="3200" dirty="0">
            <a:latin typeface="Consolas" panose="020B0609020204030204" pitchFamily="49" charset="0"/>
          </a:endParaRPr>
        </a:p>
      </dgm:t>
    </dgm:pt>
    <dgm:pt modelId="{B3D20118-C9A5-48CE-9014-7AD06CAB555A}" type="parTrans" cxnId="{AE9F40BA-E073-481E-AC65-5BF69E0CF91C}">
      <dgm:prSet/>
      <dgm:spPr/>
      <dgm:t>
        <a:bodyPr/>
        <a:lstStyle/>
        <a:p>
          <a:endParaRPr lang="es-AR"/>
        </a:p>
      </dgm:t>
    </dgm:pt>
    <dgm:pt modelId="{D4989958-8FAE-48E6-95D4-188FC5FE42E7}" type="sibTrans" cxnId="{AE9F40BA-E073-481E-AC65-5BF69E0CF91C}">
      <dgm:prSet/>
      <dgm:spPr/>
      <dgm:t>
        <a:bodyPr/>
        <a:lstStyle/>
        <a:p>
          <a:endParaRPr lang="es-AR"/>
        </a:p>
      </dgm:t>
    </dgm:pt>
    <dgm:pt modelId="{D26FF16A-6B8B-4127-AB46-F922C6C3C1BF}">
      <dgm:prSet custT="1"/>
      <dgm:spPr/>
      <dgm:t>
        <a:bodyPr/>
        <a:lstStyle/>
        <a:p>
          <a:pPr algn="ctr">
            <a:buNone/>
          </a:pPr>
          <a:endParaRPr lang="es-AR" sz="3200" dirty="0">
            <a:latin typeface="Consolas" panose="020B0609020204030204" pitchFamily="49" charset="0"/>
          </a:endParaRPr>
        </a:p>
      </dgm:t>
    </dgm:pt>
    <dgm:pt modelId="{8D8CA832-582E-4637-81EC-446AA8ECD5FC}" type="parTrans" cxnId="{9B91DD46-3948-4C87-8BF0-EE7976174DAD}">
      <dgm:prSet/>
      <dgm:spPr/>
      <dgm:t>
        <a:bodyPr/>
        <a:lstStyle/>
        <a:p>
          <a:endParaRPr lang="es-AR"/>
        </a:p>
      </dgm:t>
    </dgm:pt>
    <dgm:pt modelId="{53DE7A49-4972-449F-BFF0-63C932B43404}" type="sibTrans" cxnId="{9B91DD46-3948-4C87-8BF0-EE7976174DAD}">
      <dgm:prSet/>
      <dgm:spPr/>
      <dgm:t>
        <a:bodyPr/>
        <a:lstStyle/>
        <a:p>
          <a:endParaRPr lang="es-AR"/>
        </a:p>
      </dgm:t>
    </dgm:pt>
    <dgm:pt modelId="{B1C8ECB1-5C15-4118-A0E0-674F5D7CA209}" type="pres">
      <dgm:prSet presAssocID="{DAE16CD8-6E42-44A4-9ABF-093010F53D89}" presName="Name0" presStyleCnt="0">
        <dgm:presLayoutVars>
          <dgm:dir/>
          <dgm:animLvl val="lvl"/>
          <dgm:resizeHandles val="exact"/>
        </dgm:presLayoutVars>
      </dgm:prSet>
      <dgm:spPr/>
    </dgm:pt>
    <dgm:pt modelId="{4E1AE1FE-E1F3-469A-A79D-FC08572A074B}" type="pres">
      <dgm:prSet presAssocID="{0424D76C-199C-408E-B2D7-E46688FCBBA9}" presName="composite" presStyleCnt="0"/>
      <dgm:spPr/>
    </dgm:pt>
    <dgm:pt modelId="{E223E2E6-4B63-4D32-8993-FBD51FE95E51}" type="pres">
      <dgm:prSet presAssocID="{0424D76C-199C-408E-B2D7-E46688FCBBA9}" presName="parTx" presStyleLbl="alignNode1" presStyleIdx="0" presStyleCnt="2">
        <dgm:presLayoutVars>
          <dgm:chMax val="0"/>
          <dgm:chPref val="0"/>
          <dgm:bulletEnabled val="1"/>
        </dgm:presLayoutVars>
      </dgm:prSet>
      <dgm:spPr/>
    </dgm:pt>
    <dgm:pt modelId="{8B528BC3-5F93-4B6E-B682-E2962126CCCB}" type="pres">
      <dgm:prSet presAssocID="{0424D76C-199C-408E-B2D7-E46688FCBBA9}" presName="desTx" presStyleLbl="alignAccFollowNode1" presStyleIdx="0" presStyleCnt="2">
        <dgm:presLayoutVars>
          <dgm:bulletEnabled val="1"/>
        </dgm:presLayoutVars>
      </dgm:prSet>
      <dgm:spPr/>
    </dgm:pt>
    <dgm:pt modelId="{B90E3AA5-32EF-43F5-AF4A-6A58FC29AC3F}" type="pres">
      <dgm:prSet presAssocID="{CDE529AA-6B83-4284-96CF-2ACAAE208A3B}" presName="space" presStyleCnt="0"/>
      <dgm:spPr/>
    </dgm:pt>
    <dgm:pt modelId="{B3BD9B2F-8B71-4C7A-8D56-29F163A489D2}" type="pres">
      <dgm:prSet presAssocID="{1B154F30-D95A-42DA-92E6-A833F9EB7505}" presName="composite" presStyleCnt="0"/>
      <dgm:spPr/>
    </dgm:pt>
    <dgm:pt modelId="{6D18A972-BE03-4712-AC8F-23F18E594FA0}" type="pres">
      <dgm:prSet presAssocID="{1B154F30-D95A-42DA-92E6-A833F9EB7505}" presName="parTx" presStyleLbl="alignNode1" presStyleIdx="1" presStyleCnt="2">
        <dgm:presLayoutVars>
          <dgm:chMax val="0"/>
          <dgm:chPref val="0"/>
          <dgm:bulletEnabled val="1"/>
        </dgm:presLayoutVars>
      </dgm:prSet>
      <dgm:spPr/>
    </dgm:pt>
    <dgm:pt modelId="{CD0E4D5F-76A2-41BB-9595-7F0AA778DB5B}" type="pres">
      <dgm:prSet presAssocID="{1B154F30-D95A-42DA-92E6-A833F9EB7505}" presName="desTx" presStyleLbl="alignAccFollowNode1" presStyleIdx="1" presStyleCnt="2">
        <dgm:presLayoutVars>
          <dgm:bulletEnabled val="1"/>
        </dgm:presLayoutVars>
      </dgm:prSet>
      <dgm:spPr/>
    </dgm:pt>
  </dgm:ptLst>
  <dgm:cxnLst>
    <dgm:cxn modelId="{2F9A9B30-0C86-4A35-86C2-CC9C5CB4A366}" srcId="{DAE16CD8-6E42-44A4-9ABF-093010F53D89}" destId="{1B154F30-D95A-42DA-92E6-A833F9EB7505}" srcOrd="1" destOrd="0" parTransId="{E05AF4D8-F132-4774-A764-EBF1E2868664}" sibTransId="{FBF9B20D-3FD7-45DD-BFBD-C4A64B5AF78C}"/>
    <dgm:cxn modelId="{DF51C25B-3E4A-40B8-84B8-EC7BC363C037}" type="presOf" srcId="{DAE16CD8-6E42-44A4-9ABF-093010F53D89}" destId="{B1C8ECB1-5C15-4118-A0E0-674F5D7CA209}" srcOrd="0" destOrd="0" presId="urn:microsoft.com/office/officeart/2005/8/layout/hList1"/>
    <dgm:cxn modelId="{D3A73661-0B7B-45E3-889C-5C9CEC2842A6}" type="presOf" srcId="{0424D76C-199C-408E-B2D7-E46688FCBBA9}" destId="{E223E2E6-4B63-4D32-8993-FBD51FE95E51}" srcOrd="0" destOrd="0" presId="urn:microsoft.com/office/officeart/2005/8/layout/hList1"/>
    <dgm:cxn modelId="{3B6B8264-3AA5-4D24-817A-E84A131C8E37}" type="presOf" srcId="{1B154F30-D95A-42DA-92E6-A833F9EB7505}" destId="{6D18A972-BE03-4712-AC8F-23F18E594FA0}" srcOrd="0" destOrd="0" presId="urn:microsoft.com/office/officeart/2005/8/layout/hList1"/>
    <dgm:cxn modelId="{9B91DD46-3948-4C87-8BF0-EE7976174DAD}" srcId="{0424D76C-199C-408E-B2D7-E46688FCBBA9}" destId="{D26FF16A-6B8B-4127-AB46-F922C6C3C1BF}" srcOrd="0" destOrd="0" parTransId="{8D8CA832-582E-4637-81EC-446AA8ECD5FC}" sibTransId="{53DE7A49-4972-449F-BFF0-63C932B43404}"/>
    <dgm:cxn modelId="{128B6E51-94C1-4C43-8EFC-41EFA91EB5D6}" srcId="{DAE16CD8-6E42-44A4-9ABF-093010F53D89}" destId="{0424D76C-199C-408E-B2D7-E46688FCBBA9}" srcOrd="0" destOrd="0" parTransId="{E0B28887-4513-4415-8AE8-675FBD8E5774}" sibTransId="{CDE529AA-6B83-4284-96CF-2ACAAE208A3B}"/>
    <dgm:cxn modelId="{EC3AC57C-067B-4C75-AECE-7C6BD513F1E9}" srcId="{1B154F30-D95A-42DA-92E6-A833F9EB7505}" destId="{0B86ED2A-2BEB-44D5-8F16-F2E99E761A53}" srcOrd="0" destOrd="0" parTransId="{19FFEE2A-2C20-440B-88DB-88C896F3E77A}" sibTransId="{97B8A98D-66FD-4B74-BCAA-E304330FB515}"/>
    <dgm:cxn modelId="{AF23807E-C463-4566-8A02-D7B988FA9635}" type="presOf" srcId="{FCA274D9-891A-4728-94F0-4CEABDE38C05}" destId="{8B528BC3-5F93-4B6E-B682-E2962126CCCB}" srcOrd="0" destOrd="1" presId="urn:microsoft.com/office/officeart/2005/8/layout/hList1"/>
    <dgm:cxn modelId="{FDE233B6-4617-47A2-A853-ACCA42694371}" type="presOf" srcId="{0B86ED2A-2BEB-44D5-8F16-F2E99E761A53}" destId="{CD0E4D5F-76A2-41BB-9595-7F0AA778DB5B}" srcOrd="0" destOrd="0" presId="urn:microsoft.com/office/officeart/2005/8/layout/hList1"/>
    <dgm:cxn modelId="{AE9F40BA-E073-481E-AC65-5BF69E0CF91C}" srcId="{0424D76C-199C-408E-B2D7-E46688FCBBA9}" destId="{FCA274D9-891A-4728-94F0-4CEABDE38C05}" srcOrd="1" destOrd="0" parTransId="{B3D20118-C9A5-48CE-9014-7AD06CAB555A}" sibTransId="{D4989958-8FAE-48E6-95D4-188FC5FE42E7}"/>
    <dgm:cxn modelId="{92BBC6F6-DF11-4AF7-ADD7-2D5142BEEB21}" type="presOf" srcId="{D26FF16A-6B8B-4127-AB46-F922C6C3C1BF}" destId="{8B528BC3-5F93-4B6E-B682-E2962126CCCB}" srcOrd="0" destOrd="0" presId="urn:microsoft.com/office/officeart/2005/8/layout/hList1"/>
    <dgm:cxn modelId="{10634665-88DA-4674-A6C4-D2552E9B220F}" type="presParOf" srcId="{B1C8ECB1-5C15-4118-A0E0-674F5D7CA209}" destId="{4E1AE1FE-E1F3-469A-A79D-FC08572A074B}" srcOrd="0" destOrd="0" presId="urn:microsoft.com/office/officeart/2005/8/layout/hList1"/>
    <dgm:cxn modelId="{E9E0DE79-98D3-4DAD-BE5D-4EA0F1E05B3B}" type="presParOf" srcId="{4E1AE1FE-E1F3-469A-A79D-FC08572A074B}" destId="{E223E2E6-4B63-4D32-8993-FBD51FE95E51}" srcOrd="0" destOrd="0" presId="urn:microsoft.com/office/officeart/2005/8/layout/hList1"/>
    <dgm:cxn modelId="{51DD2974-B981-4A94-8B06-0B5E822A4B43}" type="presParOf" srcId="{4E1AE1FE-E1F3-469A-A79D-FC08572A074B}" destId="{8B528BC3-5F93-4B6E-B682-E2962126CCCB}" srcOrd="1" destOrd="0" presId="urn:microsoft.com/office/officeart/2005/8/layout/hList1"/>
    <dgm:cxn modelId="{9A0914A2-5A8F-4B32-B8AB-C5A838337578}" type="presParOf" srcId="{B1C8ECB1-5C15-4118-A0E0-674F5D7CA209}" destId="{B90E3AA5-32EF-43F5-AF4A-6A58FC29AC3F}" srcOrd="1" destOrd="0" presId="urn:microsoft.com/office/officeart/2005/8/layout/hList1"/>
    <dgm:cxn modelId="{ED4C22AA-F09B-4AAE-A4D6-04863608BCA8}" type="presParOf" srcId="{B1C8ECB1-5C15-4118-A0E0-674F5D7CA209}" destId="{B3BD9B2F-8B71-4C7A-8D56-29F163A489D2}" srcOrd="2" destOrd="0" presId="urn:microsoft.com/office/officeart/2005/8/layout/hList1"/>
    <dgm:cxn modelId="{924CE5F8-8014-4CAC-ABB1-CA372C102C25}" type="presParOf" srcId="{B3BD9B2F-8B71-4C7A-8D56-29F163A489D2}" destId="{6D18A972-BE03-4712-AC8F-23F18E594FA0}" srcOrd="0" destOrd="0" presId="urn:microsoft.com/office/officeart/2005/8/layout/hList1"/>
    <dgm:cxn modelId="{A7450F2F-1517-4CAC-A6E7-6935C5B8767F}" type="presParOf" srcId="{B3BD9B2F-8B71-4C7A-8D56-29F163A489D2}" destId="{CD0E4D5F-76A2-41BB-9595-7F0AA778DB5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AE16CD8-6E42-44A4-9ABF-093010F53D89}"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424D76C-199C-408E-B2D7-E46688FCBBA9}">
      <dgm:prSet/>
      <dgm:spPr/>
      <dgm:t>
        <a:bodyPr/>
        <a:lstStyle/>
        <a:p>
          <a:r>
            <a:rPr lang="en-US" dirty="0" err="1"/>
            <a:t>Opción</a:t>
          </a:r>
          <a:endParaRPr lang="en-US" dirty="0"/>
        </a:p>
      </dgm:t>
    </dgm:pt>
    <dgm:pt modelId="{E0B28887-4513-4415-8AE8-675FBD8E5774}" type="parTrans" cxnId="{128B6E51-94C1-4C43-8EFC-41EFA91EB5D6}">
      <dgm:prSet/>
      <dgm:spPr/>
      <dgm:t>
        <a:bodyPr/>
        <a:lstStyle/>
        <a:p>
          <a:endParaRPr lang="en-US"/>
        </a:p>
      </dgm:t>
    </dgm:pt>
    <dgm:pt modelId="{CDE529AA-6B83-4284-96CF-2ACAAE208A3B}" type="sibTrans" cxnId="{128B6E51-94C1-4C43-8EFC-41EFA91EB5D6}">
      <dgm:prSet/>
      <dgm:spPr/>
      <dgm:t>
        <a:bodyPr/>
        <a:lstStyle/>
        <a:p>
          <a:endParaRPr lang="en-US"/>
        </a:p>
      </dgm:t>
    </dgm:pt>
    <dgm:pt modelId="{1B154F30-D95A-42DA-92E6-A833F9EB7505}">
      <dgm:prSet/>
      <dgm:spPr/>
      <dgm:t>
        <a:bodyPr/>
        <a:lstStyle/>
        <a:p>
          <a:r>
            <a:rPr lang="en-US" dirty="0" err="1"/>
            <a:t>Descripción</a:t>
          </a:r>
          <a:endParaRPr lang="en-US" dirty="0"/>
        </a:p>
      </dgm:t>
    </dgm:pt>
    <dgm:pt modelId="{E05AF4D8-F132-4774-A764-EBF1E2868664}" type="parTrans" cxnId="{2F9A9B30-0C86-4A35-86C2-CC9C5CB4A366}">
      <dgm:prSet/>
      <dgm:spPr/>
      <dgm:t>
        <a:bodyPr/>
        <a:lstStyle/>
        <a:p>
          <a:endParaRPr lang="en-US"/>
        </a:p>
      </dgm:t>
    </dgm:pt>
    <dgm:pt modelId="{FBF9B20D-3FD7-45DD-BFBD-C4A64B5AF78C}" type="sibTrans" cxnId="{2F9A9B30-0C86-4A35-86C2-CC9C5CB4A366}">
      <dgm:prSet/>
      <dgm:spPr/>
      <dgm:t>
        <a:bodyPr/>
        <a:lstStyle/>
        <a:p>
          <a:endParaRPr lang="en-US"/>
        </a:p>
      </dgm:t>
    </dgm:pt>
    <dgm:pt modelId="{0B86ED2A-2BEB-44D5-8F16-F2E99E761A53}">
      <dgm:prSet custT="1"/>
      <dgm:spPr/>
      <dgm:t>
        <a:bodyPr/>
        <a:lstStyle/>
        <a:p>
          <a:pPr algn="ctr">
            <a:buNone/>
          </a:pPr>
          <a:r>
            <a:rPr lang="en-US" sz="3200" dirty="0">
              <a:latin typeface="Consolas" panose="020B0609020204030204" pitchFamily="49" charset="0"/>
            </a:rPr>
            <a:t>Indica</a:t>
          </a:r>
          <a:r>
            <a:rPr lang="en-US" sz="3200" baseline="0" dirty="0">
              <a:latin typeface="Consolas" panose="020B0609020204030204" pitchFamily="49" charset="0"/>
            </a:rPr>
            <a:t> la palabra de error de la </a:t>
          </a:r>
          <a:r>
            <a:rPr lang="en-US" sz="3200" baseline="0" dirty="0" err="1">
              <a:latin typeface="Consolas" panose="020B0609020204030204" pitchFamily="49" charset="0"/>
            </a:rPr>
            <a:t>página</a:t>
          </a:r>
          <a:endParaRPr lang="en-US" sz="3200" dirty="0">
            <a:latin typeface="Consolas" panose="020B0609020204030204" pitchFamily="49" charset="0"/>
          </a:endParaRPr>
        </a:p>
      </dgm:t>
    </dgm:pt>
    <dgm:pt modelId="{19FFEE2A-2C20-440B-88DB-88C896F3E77A}" type="parTrans" cxnId="{EC3AC57C-067B-4C75-AECE-7C6BD513F1E9}">
      <dgm:prSet/>
      <dgm:spPr/>
      <dgm:t>
        <a:bodyPr/>
        <a:lstStyle/>
        <a:p>
          <a:endParaRPr lang="en-US"/>
        </a:p>
      </dgm:t>
    </dgm:pt>
    <dgm:pt modelId="{97B8A98D-66FD-4B74-BCAA-E304330FB515}" type="sibTrans" cxnId="{EC3AC57C-067B-4C75-AECE-7C6BD513F1E9}">
      <dgm:prSet/>
      <dgm:spPr/>
      <dgm:t>
        <a:bodyPr/>
        <a:lstStyle/>
        <a:p>
          <a:endParaRPr lang="en-US"/>
        </a:p>
      </dgm:t>
    </dgm:pt>
    <dgm:pt modelId="{FCA274D9-891A-4728-94F0-4CEABDE38C05}">
      <dgm:prSet custT="1"/>
      <dgm:spPr/>
      <dgm:t>
        <a:bodyPr/>
        <a:lstStyle/>
        <a:p>
          <a:pPr algn="ctr">
            <a:buNone/>
          </a:pPr>
          <a:r>
            <a:rPr lang="en-US" sz="3200" dirty="0">
              <a:latin typeface="Consolas" panose="020B0609020204030204" pitchFamily="49" charset="0"/>
            </a:rPr>
            <a:t>F=incorrect</a:t>
          </a:r>
          <a:endParaRPr lang="es-AR" sz="3200" dirty="0">
            <a:latin typeface="Consolas" panose="020B0609020204030204" pitchFamily="49" charset="0"/>
          </a:endParaRPr>
        </a:p>
      </dgm:t>
    </dgm:pt>
    <dgm:pt modelId="{B3D20118-C9A5-48CE-9014-7AD06CAB555A}" type="parTrans" cxnId="{AE9F40BA-E073-481E-AC65-5BF69E0CF91C}">
      <dgm:prSet/>
      <dgm:spPr/>
      <dgm:t>
        <a:bodyPr/>
        <a:lstStyle/>
        <a:p>
          <a:endParaRPr lang="es-AR"/>
        </a:p>
      </dgm:t>
    </dgm:pt>
    <dgm:pt modelId="{D4989958-8FAE-48E6-95D4-188FC5FE42E7}" type="sibTrans" cxnId="{AE9F40BA-E073-481E-AC65-5BF69E0CF91C}">
      <dgm:prSet/>
      <dgm:spPr/>
      <dgm:t>
        <a:bodyPr/>
        <a:lstStyle/>
        <a:p>
          <a:endParaRPr lang="es-AR"/>
        </a:p>
      </dgm:t>
    </dgm:pt>
    <dgm:pt modelId="{D26FF16A-6B8B-4127-AB46-F922C6C3C1BF}">
      <dgm:prSet custT="1"/>
      <dgm:spPr/>
      <dgm:t>
        <a:bodyPr/>
        <a:lstStyle/>
        <a:p>
          <a:pPr algn="ctr">
            <a:buNone/>
          </a:pPr>
          <a:endParaRPr lang="es-AR" sz="3200" dirty="0">
            <a:latin typeface="Consolas" panose="020B0609020204030204" pitchFamily="49" charset="0"/>
          </a:endParaRPr>
        </a:p>
      </dgm:t>
    </dgm:pt>
    <dgm:pt modelId="{8D8CA832-582E-4637-81EC-446AA8ECD5FC}" type="parTrans" cxnId="{9B91DD46-3948-4C87-8BF0-EE7976174DAD}">
      <dgm:prSet/>
      <dgm:spPr/>
      <dgm:t>
        <a:bodyPr/>
        <a:lstStyle/>
        <a:p>
          <a:endParaRPr lang="es-AR"/>
        </a:p>
      </dgm:t>
    </dgm:pt>
    <dgm:pt modelId="{53DE7A49-4972-449F-BFF0-63C932B43404}" type="sibTrans" cxnId="{9B91DD46-3948-4C87-8BF0-EE7976174DAD}">
      <dgm:prSet/>
      <dgm:spPr/>
      <dgm:t>
        <a:bodyPr/>
        <a:lstStyle/>
        <a:p>
          <a:endParaRPr lang="es-AR"/>
        </a:p>
      </dgm:t>
    </dgm:pt>
    <dgm:pt modelId="{B1C8ECB1-5C15-4118-A0E0-674F5D7CA209}" type="pres">
      <dgm:prSet presAssocID="{DAE16CD8-6E42-44A4-9ABF-093010F53D89}" presName="Name0" presStyleCnt="0">
        <dgm:presLayoutVars>
          <dgm:dir/>
          <dgm:animLvl val="lvl"/>
          <dgm:resizeHandles val="exact"/>
        </dgm:presLayoutVars>
      </dgm:prSet>
      <dgm:spPr/>
    </dgm:pt>
    <dgm:pt modelId="{4E1AE1FE-E1F3-469A-A79D-FC08572A074B}" type="pres">
      <dgm:prSet presAssocID="{0424D76C-199C-408E-B2D7-E46688FCBBA9}" presName="composite" presStyleCnt="0"/>
      <dgm:spPr/>
    </dgm:pt>
    <dgm:pt modelId="{E223E2E6-4B63-4D32-8993-FBD51FE95E51}" type="pres">
      <dgm:prSet presAssocID="{0424D76C-199C-408E-B2D7-E46688FCBBA9}" presName="parTx" presStyleLbl="alignNode1" presStyleIdx="0" presStyleCnt="2">
        <dgm:presLayoutVars>
          <dgm:chMax val="0"/>
          <dgm:chPref val="0"/>
          <dgm:bulletEnabled val="1"/>
        </dgm:presLayoutVars>
      </dgm:prSet>
      <dgm:spPr/>
    </dgm:pt>
    <dgm:pt modelId="{8B528BC3-5F93-4B6E-B682-E2962126CCCB}" type="pres">
      <dgm:prSet presAssocID="{0424D76C-199C-408E-B2D7-E46688FCBBA9}" presName="desTx" presStyleLbl="alignAccFollowNode1" presStyleIdx="0" presStyleCnt="2">
        <dgm:presLayoutVars>
          <dgm:bulletEnabled val="1"/>
        </dgm:presLayoutVars>
      </dgm:prSet>
      <dgm:spPr/>
    </dgm:pt>
    <dgm:pt modelId="{B90E3AA5-32EF-43F5-AF4A-6A58FC29AC3F}" type="pres">
      <dgm:prSet presAssocID="{CDE529AA-6B83-4284-96CF-2ACAAE208A3B}" presName="space" presStyleCnt="0"/>
      <dgm:spPr/>
    </dgm:pt>
    <dgm:pt modelId="{B3BD9B2F-8B71-4C7A-8D56-29F163A489D2}" type="pres">
      <dgm:prSet presAssocID="{1B154F30-D95A-42DA-92E6-A833F9EB7505}" presName="composite" presStyleCnt="0"/>
      <dgm:spPr/>
    </dgm:pt>
    <dgm:pt modelId="{6D18A972-BE03-4712-AC8F-23F18E594FA0}" type="pres">
      <dgm:prSet presAssocID="{1B154F30-D95A-42DA-92E6-A833F9EB7505}" presName="parTx" presStyleLbl="alignNode1" presStyleIdx="1" presStyleCnt="2">
        <dgm:presLayoutVars>
          <dgm:chMax val="0"/>
          <dgm:chPref val="0"/>
          <dgm:bulletEnabled val="1"/>
        </dgm:presLayoutVars>
      </dgm:prSet>
      <dgm:spPr/>
    </dgm:pt>
    <dgm:pt modelId="{CD0E4D5F-76A2-41BB-9595-7F0AA778DB5B}" type="pres">
      <dgm:prSet presAssocID="{1B154F30-D95A-42DA-92E6-A833F9EB7505}" presName="desTx" presStyleLbl="alignAccFollowNode1" presStyleIdx="1" presStyleCnt="2">
        <dgm:presLayoutVars>
          <dgm:bulletEnabled val="1"/>
        </dgm:presLayoutVars>
      </dgm:prSet>
      <dgm:spPr/>
    </dgm:pt>
  </dgm:ptLst>
  <dgm:cxnLst>
    <dgm:cxn modelId="{2F9A9B30-0C86-4A35-86C2-CC9C5CB4A366}" srcId="{DAE16CD8-6E42-44A4-9ABF-093010F53D89}" destId="{1B154F30-D95A-42DA-92E6-A833F9EB7505}" srcOrd="1" destOrd="0" parTransId="{E05AF4D8-F132-4774-A764-EBF1E2868664}" sibTransId="{FBF9B20D-3FD7-45DD-BFBD-C4A64B5AF78C}"/>
    <dgm:cxn modelId="{DF51C25B-3E4A-40B8-84B8-EC7BC363C037}" type="presOf" srcId="{DAE16CD8-6E42-44A4-9ABF-093010F53D89}" destId="{B1C8ECB1-5C15-4118-A0E0-674F5D7CA209}" srcOrd="0" destOrd="0" presId="urn:microsoft.com/office/officeart/2005/8/layout/hList1"/>
    <dgm:cxn modelId="{D3A73661-0B7B-45E3-889C-5C9CEC2842A6}" type="presOf" srcId="{0424D76C-199C-408E-B2D7-E46688FCBBA9}" destId="{E223E2E6-4B63-4D32-8993-FBD51FE95E51}" srcOrd="0" destOrd="0" presId="urn:microsoft.com/office/officeart/2005/8/layout/hList1"/>
    <dgm:cxn modelId="{3B6B8264-3AA5-4D24-817A-E84A131C8E37}" type="presOf" srcId="{1B154F30-D95A-42DA-92E6-A833F9EB7505}" destId="{6D18A972-BE03-4712-AC8F-23F18E594FA0}" srcOrd="0" destOrd="0" presId="urn:microsoft.com/office/officeart/2005/8/layout/hList1"/>
    <dgm:cxn modelId="{9B91DD46-3948-4C87-8BF0-EE7976174DAD}" srcId="{0424D76C-199C-408E-B2D7-E46688FCBBA9}" destId="{D26FF16A-6B8B-4127-AB46-F922C6C3C1BF}" srcOrd="0" destOrd="0" parTransId="{8D8CA832-582E-4637-81EC-446AA8ECD5FC}" sibTransId="{53DE7A49-4972-449F-BFF0-63C932B43404}"/>
    <dgm:cxn modelId="{128B6E51-94C1-4C43-8EFC-41EFA91EB5D6}" srcId="{DAE16CD8-6E42-44A4-9ABF-093010F53D89}" destId="{0424D76C-199C-408E-B2D7-E46688FCBBA9}" srcOrd="0" destOrd="0" parTransId="{E0B28887-4513-4415-8AE8-675FBD8E5774}" sibTransId="{CDE529AA-6B83-4284-96CF-2ACAAE208A3B}"/>
    <dgm:cxn modelId="{EC3AC57C-067B-4C75-AECE-7C6BD513F1E9}" srcId="{1B154F30-D95A-42DA-92E6-A833F9EB7505}" destId="{0B86ED2A-2BEB-44D5-8F16-F2E99E761A53}" srcOrd="0" destOrd="0" parTransId="{19FFEE2A-2C20-440B-88DB-88C896F3E77A}" sibTransId="{97B8A98D-66FD-4B74-BCAA-E304330FB515}"/>
    <dgm:cxn modelId="{AF23807E-C463-4566-8A02-D7B988FA9635}" type="presOf" srcId="{FCA274D9-891A-4728-94F0-4CEABDE38C05}" destId="{8B528BC3-5F93-4B6E-B682-E2962126CCCB}" srcOrd="0" destOrd="1" presId="urn:microsoft.com/office/officeart/2005/8/layout/hList1"/>
    <dgm:cxn modelId="{FDE233B6-4617-47A2-A853-ACCA42694371}" type="presOf" srcId="{0B86ED2A-2BEB-44D5-8F16-F2E99E761A53}" destId="{CD0E4D5F-76A2-41BB-9595-7F0AA778DB5B}" srcOrd="0" destOrd="0" presId="urn:microsoft.com/office/officeart/2005/8/layout/hList1"/>
    <dgm:cxn modelId="{AE9F40BA-E073-481E-AC65-5BF69E0CF91C}" srcId="{0424D76C-199C-408E-B2D7-E46688FCBBA9}" destId="{FCA274D9-891A-4728-94F0-4CEABDE38C05}" srcOrd="1" destOrd="0" parTransId="{B3D20118-C9A5-48CE-9014-7AD06CAB555A}" sibTransId="{D4989958-8FAE-48E6-95D4-188FC5FE42E7}"/>
    <dgm:cxn modelId="{92BBC6F6-DF11-4AF7-ADD7-2D5142BEEB21}" type="presOf" srcId="{D26FF16A-6B8B-4127-AB46-F922C6C3C1BF}" destId="{8B528BC3-5F93-4B6E-B682-E2962126CCCB}" srcOrd="0" destOrd="0" presId="urn:microsoft.com/office/officeart/2005/8/layout/hList1"/>
    <dgm:cxn modelId="{10634665-88DA-4674-A6C4-D2552E9B220F}" type="presParOf" srcId="{B1C8ECB1-5C15-4118-A0E0-674F5D7CA209}" destId="{4E1AE1FE-E1F3-469A-A79D-FC08572A074B}" srcOrd="0" destOrd="0" presId="urn:microsoft.com/office/officeart/2005/8/layout/hList1"/>
    <dgm:cxn modelId="{E9E0DE79-98D3-4DAD-BE5D-4EA0F1E05B3B}" type="presParOf" srcId="{4E1AE1FE-E1F3-469A-A79D-FC08572A074B}" destId="{E223E2E6-4B63-4D32-8993-FBD51FE95E51}" srcOrd="0" destOrd="0" presId="urn:microsoft.com/office/officeart/2005/8/layout/hList1"/>
    <dgm:cxn modelId="{51DD2974-B981-4A94-8B06-0B5E822A4B43}" type="presParOf" srcId="{4E1AE1FE-E1F3-469A-A79D-FC08572A074B}" destId="{8B528BC3-5F93-4B6E-B682-E2962126CCCB}" srcOrd="1" destOrd="0" presId="urn:microsoft.com/office/officeart/2005/8/layout/hList1"/>
    <dgm:cxn modelId="{9A0914A2-5A8F-4B32-B8AB-C5A838337578}" type="presParOf" srcId="{B1C8ECB1-5C15-4118-A0E0-674F5D7CA209}" destId="{B90E3AA5-32EF-43F5-AF4A-6A58FC29AC3F}" srcOrd="1" destOrd="0" presId="urn:microsoft.com/office/officeart/2005/8/layout/hList1"/>
    <dgm:cxn modelId="{ED4C22AA-F09B-4AAE-A4D6-04863608BCA8}" type="presParOf" srcId="{B1C8ECB1-5C15-4118-A0E0-674F5D7CA209}" destId="{B3BD9B2F-8B71-4C7A-8D56-29F163A489D2}" srcOrd="2" destOrd="0" presId="urn:microsoft.com/office/officeart/2005/8/layout/hList1"/>
    <dgm:cxn modelId="{924CE5F8-8014-4CAC-ABB1-CA372C102C25}" type="presParOf" srcId="{B3BD9B2F-8B71-4C7A-8D56-29F163A489D2}" destId="{6D18A972-BE03-4712-AC8F-23F18E594FA0}" srcOrd="0" destOrd="0" presId="urn:microsoft.com/office/officeart/2005/8/layout/hList1"/>
    <dgm:cxn modelId="{A7450F2F-1517-4CAC-A6E7-6935C5B8767F}" type="presParOf" srcId="{B3BD9B2F-8B71-4C7A-8D56-29F163A489D2}" destId="{CD0E4D5F-76A2-41BB-9595-7F0AA778DB5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3E2E6-4B63-4D32-8993-FBD51FE95E51}">
      <dsp:nvSpPr>
        <dsp:cNvPr id="0" name=""/>
        <dsp:cNvSpPr/>
      </dsp:nvSpPr>
      <dsp:spPr>
        <a:xfrm>
          <a:off x="49" y="32882"/>
          <a:ext cx="4735748" cy="1296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marL="0" lvl="0" indent="0" algn="ctr" defTabSz="2000250">
            <a:lnSpc>
              <a:spcPct val="90000"/>
            </a:lnSpc>
            <a:spcBef>
              <a:spcPct val="0"/>
            </a:spcBef>
            <a:spcAft>
              <a:spcPct val="35000"/>
            </a:spcAft>
            <a:buNone/>
          </a:pPr>
          <a:r>
            <a:rPr lang="en-US" sz="4500" kern="1200" dirty="0" err="1"/>
            <a:t>Opción</a:t>
          </a:r>
          <a:endParaRPr lang="en-US" sz="4500" kern="1200" dirty="0"/>
        </a:p>
      </dsp:txBody>
      <dsp:txXfrm>
        <a:off x="49" y="32882"/>
        <a:ext cx="4735748" cy="1296000"/>
      </dsp:txXfrm>
    </dsp:sp>
    <dsp:sp modelId="{8B528BC3-5F93-4B6E-B682-E2962126CCCB}">
      <dsp:nvSpPr>
        <dsp:cNvPr id="0" name=""/>
        <dsp:cNvSpPr/>
      </dsp:nvSpPr>
      <dsp:spPr>
        <a:xfrm>
          <a:off x="49" y="1328882"/>
          <a:ext cx="4735748" cy="197640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-l &lt;username&gt;</a:t>
          </a:r>
          <a:endParaRPr lang="es-AR" sz="3200" kern="1200" dirty="0">
            <a:latin typeface="Consolas" panose="020B0609020204030204" pitchFamily="49" charset="0"/>
          </a:endParaRPr>
        </a:p>
        <a:p>
          <a:pPr marL="285750" lvl="1" indent="-285750" algn="ctr" defTabSz="1422400">
            <a:lnSpc>
              <a:spcPct val="90000"/>
            </a:lnSpc>
            <a:spcBef>
              <a:spcPct val="0"/>
            </a:spcBef>
            <a:spcAft>
              <a:spcPct val="15000"/>
            </a:spcAft>
            <a:buNone/>
          </a:pPr>
          <a:endParaRPr lang="es-AR" sz="3200" kern="1200" dirty="0">
            <a:latin typeface="Consolas" panose="020B0609020204030204" pitchFamily="49" charset="0"/>
          </a:endParaRPr>
        </a:p>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-L &lt;wordlist&gt;</a:t>
          </a:r>
          <a:endParaRPr lang="es-AR" sz="3200" kern="1200" dirty="0">
            <a:latin typeface="Consolas" panose="020B0609020204030204" pitchFamily="49" charset="0"/>
          </a:endParaRPr>
        </a:p>
      </dsp:txBody>
      <dsp:txXfrm>
        <a:off x="49" y="1328882"/>
        <a:ext cx="4735748" cy="1976400"/>
      </dsp:txXfrm>
    </dsp:sp>
    <dsp:sp modelId="{6D18A972-BE03-4712-AC8F-23F18E594FA0}">
      <dsp:nvSpPr>
        <dsp:cNvPr id="0" name=""/>
        <dsp:cNvSpPr/>
      </dsp:nvSpPr>
      <dsp:spPr>
        <a:xfrm>
          <a:off x="5398802" y="32882"/>
          <a:ext cx="4735748" cy="1296000"/>
        </a:xfrm>
        <a:prstGeom prst="rect">
          <a:avLst/>
        </a:prstGeom>
        <a:solidFill>
          <a:schemeClr val="accent5">
            <a:hueOff val="-859015"/>
            <a:satOff val="-3722"/>
            <a:lumOff val="-10196"/>
            <a:alphaOff val="0"/>
          </a:schemeClr>
        </a:solidFill>
        <a:ln w="12700" cap="flat" cmpd="sng" algn="ctr">
          <a:solidFill>
            <a:schemeClr val="accent5">
              <a:hueOff val="-859015"/>
              <a:satOff val="-3722"/>
              <a:lumOff val="-10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marL="0" lvl="0" indent="0" algn="ctr" defTabSz="2000250">
            <a:lnSpc>
              <a:spcPct val="90000"/>
            </a:lnSpc>
            <a:spcBef>
              <a:spcPct val="0"/>
            </a:spcBef>
            <a:spcAft>
              <a:spcPct val="35000"/>
            </a:spcAft>
            <a:buNone/>
          </a:pPr>
          <a:r>
            <a:rPr lang="en-US" sz="4500" kern="1200" dirty="0" err="1"/>
            <a:t>Descripción</a:t>
          </a:r>
          <a:endParaRPr lang="en-US" sz="4500" kern="1200" dirty="0"/>
        </a:p>
      </dsp:txBody>
      <dsp:txXfrm>
        <a:off x="5398802" y="32882"/>
        <a:ext cx="4735748" cy="1296000"/>
      </dsp:txXfrm>
    </dsp:sp>
    <dsp:sp modelId="{CD0E4D5F-76A2-41BB-9595-7F0AA778DB5B}">
      <dsp:nvSpPr>
        <dsp:cNvPr id="0" name=""/>
        <dsp:cNvSpPr/>
      </dsp:nvSpPr>
      <dsp:spPr>
        <a:xfrm>
          <a:off x="5398802" y="1328882"/>
          <a:ext cx="4735748" cy="1976400"/>
        </a:xfrm>
        <a:prstGeom prst="rect">
          <a:avLst/>
        </a:prstGeom>
        <a:solidFill>
          <a:schemeClr val="accent5">
            <a:tint val="40000"/>
            <a:alpha val="90000"/>
            <a:hueOff val="-822019"/>
            <a:satOff val="-3754"/>
            <a:lumOff val="-2221"/>
            <a:alphaOff val="0"/>
          </a:schemeClr>
        </a:solidFill>
        <a:ln w="12700" cap="flat" cmpd="sng" algn="ctr">
          <a:solidFill>
            <a:schemeClr val="accent5">
              <a:tint val="40000"/>
              <a:alpha val="90000"/>
              <a:hueOff val="-822019"/>
              <a:satOff val="-3754"/>
              <a:lumOff val="-22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Un solo username</a:t>
          </a:r>
        </a:p>
        <a:p>
          <a:pPr marL="285750" lvl="1" indent="-285750" algn="ctr" defTabSz="1422400">
            <a:lnSpc>
              <a:spcPct val="90000"/>
            </a:lnSpc>
            <a:spcBef>
              <a:spcPct val="0"/>
            </a:spcBef>
            <a:spcAft>
              <a:spcPct val="15000"/>
            </a:spcAft>
            <a:buNone/>
          </a:pPr>
          <a:endParaRPr lang="en-US" sz="3200" kern="1200" dirty="0">
            <a:latin typeface="Consolas" panose="020B0609020204030204" pitchFamily="49" charset="0"/>
          </a:endParaRPr>
        </a:p>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Lista de users</a:t>
          </a:r>
        </a:p>
      </dsp:txBody>
      <dsp:txXfrm>
        <a:off x="5398802" y="1328882"/>
        <a:ext cx="4735748" cy="19764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3E2E6-4B63-4D32-8993-FBD51FE95E51}">
      <dsp:nvSpPr>
        <dsp:cNvPr id="0" name=""/>
        <dsp:cNvSpPr/>
      </dsp:nvSpPr>
      <dsp:spPr>
        <a:xfrm>
          <a:off x="49" y="22533"/>
          <a:ext cx="4735748" cy="1152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err="1"/>
            <a:t>Opción</a:t>
          </a:r>
          <a:endParaRPr lang="en-US" sz="4000" kern="1200" dirty="0"/>
        </a:p>
      </dsp:txBody>
      <dsp:txXfrm>
        <a:off x="49" y="22533"/>
        <a:ext cx="4735748" cy="1152000"/>
      </dsp:txXfrm>
    </dsp:sp>
    <dsp:sp modelId="{8B528BC3-5F93-4B6E-B682-E2962126CCCB}">
      <dsp:nvSpPr>
        <dsp:cNvPr id="0" name=""/>
        <dsp:cNvSpPr/>
      </dsp:nvSpPr>
      <dsp:spPr>
        <a:xfrm>
          <a:off x="49" y="1174533"/>
          <a:ext cx="4735748" cy="214109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endParaRPr lang="es-AR" sz="3200" kern="1200" dirty="0">
            <a:latin typeface="Consolas" panose="020B0609020204030204" pitchFamily="49" charset="0"/>
          </a:endParaRPr>
        </a:p>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-V</a:t>
          </a:r>
          <a:endParaRPr lang="es-AR" sz="3200" kern="1200" dirty="0">
            <a:latin typeface="Consolas" panose="020B0609020204030204" pitchFamily="49" charset="0"/>
          </a:endParaRPr>
        </a:p>
      </dsp:txBody>
      <dsp:txXfrm>
        <a:off x="49" y="1174533"/>
        <a:ext cx="4735748" cy="2141099"/>
      </dsp:txXfrm>
    </dsp:sp>
    <dsp:sp modelId="{6D18A972-BE03-4712-AC8F-23F18E594FA0}">
      <dsp:nvSpPr>
        <dsp:cNvPr id="0" name=""/>
        <dsp:cNvSpPr/>
      </dsp:nvSpPr>
      <dsp:spPr>
        <a:xfrm>
          <a:off x="5398802" y="22533"/>
          <a:ext cx="4735748" cy="1152000"/>
        </a:xfrm>
        <a:prstGeom prst="rect">
          <a:avLst/>
        </a:prstGeom>
        <a:solidFill>
          <a:schemeClr val="accent5">
            <a:hueOff val="-859015"/>
            <a:satOff val="-3722"/>
            <a:lumOff val="-10196"/>
            <a:alphaOff val="0"/>
          </a:schemeClr>
        </a:solidFill>
        <a:ln w="12700" cap="flat" cmpd="sng" algn="ctr">
          <a:solidFill>
            <a:schemeClr val="accent5">
              <a:hueOff val="-859015"/>
              <a:satOff val="-3722"/>
              <a:lumOff val="-10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err="1"/>
            <a:t>Descripción</a:t>
          </a:r>
          <a:endParaRPr lang="en-US" sz="4000" kern="1200" dirty="0"/>
        </a:p>
      </dsp:txBody>
      <dsp:txXfrm>
        <a:off x="5398802" y="22533"/>
        <a:ext cx="4735748" cy="1152000"/>
      </dsp:txXfrm>
    </dsp:sp>
    <dsp:sp modelId="{CD0E4D5F-76A2-41BB-9595-7F0AA778DB5B}">
      <dsp:nvSpPr>
        <dsp:cNvPr id="0" name=""/>
        <dsp:cNvSpPr/>
      </dsp:nvSpPr>
      <dsp:spPr>
        <a:xfrm>
          <a:off x="5398802" y="1174533"/>
          <a:ext cx="4735748" cy="2141099"/>
        </a:xfrm>
        <a:prstGeom prst="rect">
          <a:avLst/>
        </a:prstGeom>
        <a:solidFill>
          <a:schemeClr val="accent5">
            <a:tint val="40000"/>
            <a:alpha val="90000"/>
            <a:hueOff val="-822019"/>
            <a:satOff val="-3754"/>
            <a:lumOff val="-2221"/>
            <a:alphaOff val="0"/>
          </a:schemeClr>
        </a:solidFill>
        <a:ln w="12700" cap="flat" cmpd="sng" algn="ctr">
          <a:solidFill>
            <a:schemeClr val="accent5">
              <a:tint val="40000"/>
              <a:alpha val="90000"/>
              <a:hueOff val="-822019"/>
              <a:satOff val="-3754"/>
              <a:lumOff val="-22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Indica</a:t>
          </a:r>
          <a:r>
            <a:rPr lang="en-US" sz="3200" kern="1200" baseline="0" dirty="0">
              <a:latin typeface="Consolas" panose="020B0609020204030204" pitchFamily="49" charset="0"/>
            </a:rPr>
            <a:t> la </a:t>
          </a:r>
          <a:r>
            <a:rPr lang="en-US" sz="3200" kern="1200" baseline="0" dirty="0" err="1">
              <a:latin typeface="Consolas" panose="020B0609020204030204" pitchFamily="49" charset="0"/>
            </a:rPr>
            <a:t>verbosidad</a:t>
          </a:r>
          <a:r>
            <a:rPr lang="en-US" sz="3200" kern="1200" baseline="0" dirty="0">
              <a:latin typeface="Consolas" panose="020B0609020204030204" pitchFamily="49" charset="0"/>
            </a:rPr>
            <a:t> de la </a:t>
          </a:r>
          <a:r>
            <a:rPr lang="en-US" sz="3200" kern="1200" baseline="0" dirty="0" err="1">
              <a:latin typeface="Consolas" panose="020B0609020204030204" pitchFamily="49" charset="0"/>
            </a:rPr>
            <a:t>salida</a:t>
          </a:r>
          <a:r>
            <a:rPr lang="en-US" sz="3200" kern="1200" baseline="0" dirty="0">
              <a:latin typeface="Consolas" panose="020B0609020204030204" pitchFamily="49" charset="0"/>
            </a:rPr>
            <a:t> de </a:t>
          </a:r>
          <a:r>
            <a:rPr lang="en-US" sz="3200" kern="1200" baseline="0" dirty="0" err="1">
              <a:latin typeface="Consolas" panose="020B0609020204030204" pitchFamily="49" charset="0"/>
            </a:rPr>
            <a:t>cada</a:t>
          </a:r>
          <a:r>
            <a:rPr lang="en-US" sz="3200" kern="1200" baseline="0" dirty="0">
              <a:latin typeface="Consolas" panose="020B0609020204030204" pitchFamily="49" charset="0"/>
            </a:rPr>
            <a:t> </a:t>
          </a:r>
          <a:r>
            <a:rPr lang="en-US" sz="3200" kern="1200" baseline="0" dirty="0" err="1">
              <a:latin typeface="Consolas" panose="020B0609020204030204" pitchFamily="49" charset="0"/>
            </a:rPr>
            <a:t>intento</a:t>
          </a:r>
          <a:endParaRPr lang="en-US" sz="3200" kern="1200" dirty="0">
            <a:latin typeface="Consolas" panose="020B0609020204030204" pitchFamily="49" charset="0"/>
          </a:endParaRPr>
        </a:p>
      </dsp:txBody>
      <dsp:txXfrm>
        <a:off x="5398802" y="1174533"/>
        <a:ext cx="4735748" cy="2141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3E2E6-4B63-4D32-8993-FBD51FE95E51}">
      <dsp:nvSpPr>
        <dsp:cNvPr id="0" name=""/>
        <dsp:cNvSpPr/>
      </dsp:nvSpPr>
      <dsp:spPr>
        <a:xfrm>
          <a:off x="49" y="32882"/>
          <a:ext cx="4735748" cy="1296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marL="0" lvl="0" indent="0" algn="ctr" defTabSz="2000250">
            <a:lnSpc>
              <a:spcPct val="90000"/>
            </a:lnSpc>
            <a:spcBef>
              <a:spcPct val="0"/>
            </a:spcBef>
            <a:spcAft>
              <a:spcPct val="35000"/>
            </a:spcAft>
            <a:buNone/>
          </a:pPr>
          <a:r>
            <a:rPr lang="en-US" sz="4500" kern="1200" dirty="0" err="1"/>
            <a:t>Opción</a:t>
          </a:r>
          <a:endParaRPr lang="en-US" sz="4500" kern="1200" dirty="0"/>
        </a:p>
      </dsp:txBody>
      <dsp:txXfrm>
        <a:off x="49" y="32882"/>
        <a:ext cx="4735748" cy="1296000"/>
      </dsp:txXfrm>
    </dsp:sp>
    <dsp:sp modelId="{8B528BC3-5F93-4B6E-B682-E2962126CCCB}">
      <dsp:nvSpPr>
        <dsp:cNvPr id="0" name=""/>
        <dsp:cNvSpPr/>
      </dsp:nvSpPr>
      <dsp:spPr>
        <a:xfrm>
          <a:off x="49" y="1328882"/>
          <a:ext cx="4735748" cy="197640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endParaRPr lang="es-AR" sz="3200" kern="1200" dirty="0">
            <a:latin typeface="Consolas" panose="020B0609020204030204" pitchFamily="49" charset="0"/>
          </a:endParaRPr>
        </a:p>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-P &lt;wordlist&gt;</a:t>
          </a:r>
          <a:endParaRPr lang="es-AR" sz="3200" kern="1200" dirty="0">
            <a:latin typeface="Consolas" panose="020B0609020204030204" pitchFamily="49" charset="0"/>
          </a:endParaRPr>
        </a:p>
      </dsp:txBody>
      <dsp:txXfrm>
        <a:off x="49" y="1328882"/>
        <a:ext cx="4735748" cy="1976400"/>
      </dsp:txXfrm>
    </dsp:sp>
    <dsp:sp modelId="{6D18A972-BE03-4712-AC8F-23F18E594FA0}">
      <dsp:nvSpPr>
        <dsp:cNvPr id="0" name=""/>
        <dsp:cNvSpPr/>
      </dsp:nvSpPr>
      <dsp:spPr>
        <a:xfrm>
          <a:off x="5398802" y="32882"/>
          <a:ext cx="4735748" cy="1296000"/>
        </a:xfrm>
        <a:prstGeom prst="rect">
          <a:avLst/>
        </a:prstGeom>
        <a:solidFill>
          <a:schemeClr val="accent5">
            <a:hueOff val="-859015"/>
            <a:satOff val="-3722"/>
            <a:lumOff val="-10196"/>
            <a:alphaOff val="0"/>
          </a:schemeClr>
        </a:solidFill>
        <a:ln w="12700" cap="flat" cmpd="sng" algn="ctr">
          <a:solidFill>
            <a:schemeClr val="accent5">
              <a:hueOff val="-859015"/>
              <a:satOff val="-3722"/>
              <a:lumOff val="-10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marL="0" lvl="0" indent="0" algn="ctr" defTabSz="2000250">
            <a:lnSpc>
              <a:spcPct val="90000"/>
            </a:lnSpc>
            <a:spcBef>
              <a:spcPct val="0"/>
            </a:spcBef>
            <a:spcAft>
              <a:spcPct val="35000"/>
            </a:spcAft>
            <a:buNone/>
          </a:pPr>
          <a:r>
            <a:rPr lang="en-US" sz="4500" kern="1200" dirty="0" err="1"/>
            <a:t>Descripción</a:t>
          </a:r>
          <a:endParaRPr lang="en-US" sz="4500" kern="1200" dirty="0"/>
        </a:p>
      </dsp:txBody>
      <dsp:txXfrm>
        <a:off x="5398802" y="32882"/>
        <a:ext cx="4735748" cy="1296000"/>
      </dsp:txXfrm>
    </dsp:sp>
    <dsp:sp modelId="{CD0E4D5F-76A2-41BB-9595-7F0AA778DB5B}">
      <dsp:nvSpPr>
        <dsp:cNvPr id="0" name=""/>
        <dsp:cNvSpPr/>
      </dsp:nvSpPr>
      <dsp:spPr>
        <a:xfrm>
          <a:off x="5398802" y="1328882"/>
          <a:ext cx="4735748" cy="1976400"/>
        </a:xfrm>
        <a:prstGeom prst="rect">
          <a:avLst/>
        </a:prstGeom>
        <a:solidFill>
          <a:schemeClr val="accent5">
            <a:tint val="40000"/>
            <a:alpha val="90000"/>
            <a:hueOff val="-822019"/>
            <a:satOff val="-3754"/>
            <a:lumOff val="-2221"/>
            <a:alphaOff val="0"/>
          </a:schemeClr>
        </a:solidFill>
        <a:ln w="12700" cap="flat" cmpd="sng" algn="ctr">
          <a:solidFill>
            <a:schemeClr val="accent5">
              <a:tint val="40000"/>
              <a:alpha val="90000"/>
              <a:hueOff val="-822019"/>
              <a:satOff val="-3754"/>
              <a:lumOff val="-22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Indica que se use</a:t>
          </a:r>
        </a:p>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la </a:t>
          </a:r>
          <a:r>
            <a:rPr lang="en-US" sz="3200" kern="1200" dirty="0" err="1">
              <a:latin typeface="Consolas" panose="020B0609020204030204" pitchFamily="49" charset="0"/>
            </a:rPr>
            <a:t>siguiente</a:t>
          </a:r>
          <a:r>
            <a:rPr lang="en-US" sz="3200" kern="1200" dirty="0">
              <a:latin typeface="Consolas" panose="020B0609020204030204" pitchFamily="49" charset="0"/>
            </a:rPr>
            <a:t> </a:t>
          </a:r>
          <a:r>
            <a:rPr lang="en-US" sz="3200" kern="1200" dirty="0" err="1">
              <a:latin typeface="Consolas" panose="020B0609020204030204" pitchFamily="49" charset="0"/>
            </a:rPr>
            <a:t>lista</a:t>
          </a:r>
          <a:endParaRPr lang="en-US" sz="3200" kern="1200" dirty="0">
            <a:latin typeface="Consolas" panose="020B0609020204030204" pitchFamily="49" charset="0"/>
          </a:endParaRPr>
        </a:p>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de passwords</a:t>
          </a:r>
        </a:p>
      </dsp:txBody>
      <dsp:txXfrm>
        <a:off x="5398802" y="1328882"/>
        <a:ext cx="4735748" cy="1976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3E2E6-4B63-4D32-8993-FBD51FE95E51}">
      <dsp:nvSpPr>
        <dsp:cNvPr id="0" name=""/>
        <dsp:cNvSpPr/>
      </dsp:nvSpPr>
      <dsp:spPr>
        <a:xfrm>
          <a:off x="49" y="32882"/>
          <a:ext cx="4735748" cy="1296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marL="0" lvl="0" indent="0" algn="ctr" defTabSz="2000250">
            <a:lnSpc>
              <a:spcPct val="90000"/>
            </a:lnSpc>
            <a:spcBef>
              <a:spcPct val="0"/>
            </a:spcBef>
            <a:spcAft>
              <a:spcPct val="35000"/>
            </a:spcAft>
            <a:buNone/>
          </a:pPr>
          <a:r>
            <a:rPr lang="en-US" sz="4500" kern="1200" dirty="0" err="1"/>
            <a:t>Opción</a:t>
          </a:r>
          <a:endParaRPr lang="en-US" sz="4500" kern="1200" dirty="0"/>
        </a:p>
      </dsp:txBody>
      <dsp:txXfrm>
        <a:off x="49" y="32882"/>
        <a:ext cx="4735748" cy="1296000"/>
      </dsp:txXfrm>
    </dsp:sp>
    <dsp:sp modelId="{8B528BC3-5F93-4B6E-B682-E2962126CCCB}">
      <dsp:nvSpPr>
        <dsp:cNvPr id="0" name=""/>
        <dsp:cNvSpPr/>
      </dsp:nvSpPr>
      <dsp:spPr>
        <a:xfrm>
          <a:off x="49" y="1328882"/>
          <a:ext cx="4735748" cy="197640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endParaRPr lang="es-AR" sz="3200" kern="1200" dirty="0">
            <a:latin typeface="Consolas" panose="020B0609020204030204" pitchFamily="49" charset="0"/>
          </a:endParaRPr>
        </a:p>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http-post-form</a:t>
          </a:r>
          <a:endParaRPr lang="es-AR" sz="3200" kern="1200" dirty="0">
            <a:latin typeface="Consolas" panose="020B0609020204030204" pitchFamily="49" charset="0"/>
          </a:endParaRPr>
        </a:p>
      </dsp:txBody>
      <dsp:txXfrm>
        <a:off x="49" y="1328882"/>
        <a:ext cx="4735748" cy="1976400"/>
      </dsp:txXfrm>
    </dsp:sp>
    <dsp:sp modelId="{6D18A972-BE03-4712-AC8F-23F18E594FA0}">
      <dsp:nvSpPr>
        <dsp:cNvPr id="0" name=""/>
        <dsp:cNvSpPr/>
      </dsp:nvSpPr>
      <dsp:spPr>
        <a:xfrm>
          <a:off x="5398802" y="32882"/>
          <a:ext cx="4735748" cy="1296000"/>
        </a:xfrm>
        <a:prstGeom prst="rect">
          <a:avLst/>
        </a:prstGeom>
        <a:solidFill>
          <a:schemeClr val="accent5">
            <a:hueOff val="-859015"/>
            <a:satOff val="-3722"/>
            <a:lumOff val="-10196"/>
            <a:alphaOff val="0"/>
          </a:schemeClr>
        </a:solidFill>
        <a:ln w="12700" cap="flat" cmpd="sng" algn="ctr">
          <a:solidFill>
            <a:schemeClr val="accent5">
              <a:hueOff val="-859015"/>
              <a:satOff val="-3722"/>
              <a:lumOff val="-10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marL="0" lvl="0" indent="0" algn="ctr" defTabSz="2000250">
            <a:lnSpc>
              <a:spcPct val="90000"/>
            </a:lnSpc>
            <a:spcBef>
              <a:spcPct val="0"/>
            </a:spcBef>
            <a:spcAft>
              <a:spcPct val="35000"/>
            </a:spcAft>
            <a:buNone/>
          </a:pPr>
          <a:r>
            <a:rPr lang="en-US" sz="4500" kern="1200" dirty="0" err="1"/>
            <a:t>Descripción</a:t>
          </a:r>
          <a:endParaRPr lang="en-US" sz="4500" kern="1200" dirty="0"/>
        </a:p>
      </dsp:txBody>
      <dsp:txXfrm>
        <a:off x="5398802" y="32882"/>
        <a:ext cx="4735748" cy="1296000"/>
      </dsp:txXfrm>
    </dsp:sp>
    <dsp:sp modelId="{CD0E4D5F-76A2-41BB-9595-7F0AA778DB5B}">
      <dsp:nvSpPr>
        <dsp:cNvPr id="0" name=""/>
        <dsp:cNvSpPr/>
      </dsp:nvSpPr>
      <dsp:spPr>
        <a:xfrm>
          <a:off x="5398802" y="1328882"/>
          <a:ext cx="4735748" cy="1976400"/>
        </a:xfrm>
        <a:prstGeom prst="rect">
          <a:avLst/>
        </a:prstGeom>
        <a:solidFill>
          <a:schemeClr val="accent5">
            <a:tint val="40000"/>
            <a:alpha val="90000"/>
            <a:hueOff val="-822019"/>
            <a:satOff val="-3754"/>
            <a:lumOff val="-2221"/>
            <a:alphaOff val="0"/>
          </a:schemeClr>
        </a:solidFill>
        <a:ln w="12700" cap="flat" cmpd="sng" algn="ctr">
          <a:solidFill>
            <a:schemeClr val="accent5">
              <a:tint val="40000"/>
              <a:alpha val="90000"/>
              <a:hueOff val="-822019"/>
              <a:satOff val="-3754"/>
              <a:lumOff val="-22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Indica que </a:t>
          </a:r>
          <a:r>
            <a:rPr lang="en-US" sz="3200" kern="1200" dirty="0" err="1">
              <a:latin typeface="Consolas" panose="020B0609020204030204" pitchFamily="49" charset="0"/>
            </a:rPr>
            <a:t>el</a:t>
          </a:r>
          <a:r>
            <a:rPr lang="en-US" sz="3200" kern="1200" dirty="0">
              <a:latin typeface="Consolas" panose="020B0609020204030204" pitchFamily="49" charset="0"/>
            </a:rPr>
            <a:t> </a:t>
          </a:r>
          <a:r>
            <a:rPr lang="en-US" sz="3200" kern="1200" dirty="0" err="1">
              <a:latin typeface="Consolas" panose="020B0609020204030204" pitchFamily="49" charset="0"/>
            </a:rPr>
            <a:t>tipo</a:t>
          </a:r>
          <a:r>
            <a:rPr lang="en-US" sz="3200" kern="1200" dirty="0">
              <a:latin typeface="Consolas" panose="020B0609020204030204" pitchFamily="49" charset="0"/>
            </a:rPr>
            <a:t> de </a:t>
          </a:r>
          <a:r>
            <a:rPr lang="en-US" sz="3200" kern="1200" dirty="0" err="1">
              <a:latin typeface="Consolas" panose="020B0609020204030204" pitchFamily="49" charset="0"/>
            </a:rPr>
            <a:t>formulario</a:t>
          </a:r>
          <a:r>
            <a:rPr lang="en-US" sz="3200" kern="1200" dirty="0">
              <a:latin typeface="Consolas" panose="020B0609020204030204" pitchFamily="49" charset="0"/>
            </a:rPr>
            <a:t> es POST</a:t>
          </a:r>
        </a:p>
      </dsp:txBody>
      <dsp:txXfrm>
        <a:off x="5398802" y="1328882"/>
        <a:ext cx="4735748" cy="1976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3E2E6-4B63-4D32-8993-FBD51FE95E51}">
      <dsp:nvSpPr>
        <dsp:cNvPr id="0" name=""/>
        <dsp:cNvSpPr/>
      </dsp:nvSpPr>
      <dsp:spPr>
        <a:xfrm>
          <a:off x="49" y="32882"/>
          <a:ext cx="4735748" cy="1296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marL="0" lvl="0" indent="0" algn="ctr" defTabSz="2000250">
            <a:lnSpc>
              <a:spcPct val="90000"/>
            </a:lnSpc>
            <a:spcBef>
              <a:spcPct val="0"/>
            </a:spcBef>
            <a:spcAft>
              <a:spcPct val="35000"/>
            </a:spcAft>
            <a:buNone/>
          </a:pPr>
          <a:r>
            <a:rPr lang="en-US" sz="4500" kern="1200" dirty="0" err="1"/>
            <a:t>Opción</a:t>
          </a:r>
          <a:endParaRPr lang="en-US" sz="4500" kern="1200" dirty="0"/>
        </a:p>
      </dsp:txBody>
      <dsp:txXfrm>
        <a:off x="49" y="32882"/>
        <a:ext cx="4735748" cy="1296000"/>
      </dsp:txXfrm>
    </dsp:sp>
    <dsp:sp modelId="{8B528BC3-5F93-4B6E-B682-E2962126CCCB}">
      <dsp:nvSpPr>
        <dsp:cNvPr id="0" name=""/>
        <dsp:cNvSpPr/>
      </dsp:nvSpPr>
      <dsp:spPr>
        <a:xfrm>
          <a:off x="49" y="1328882"/>
          <a:ext cx="4735748" cy="197640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endParaRPr lang="es-AR" sz="3200" kern="1200" dirty="0">
            <a:latin typeface="Consolas" panose="020B0609020204030204" pitchFamily="49" charset="0"/>
          </a:endParaRPr>
        </a:p>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/login </a:t>
          </a:r>
          <a:r>
            <a:rPr lang="en-US" sz="3200" kern="1200" dirty="0" err="1">
              <a:latin typeface="Consolas" panose="020B0609020204030204" pitchFamily="49" charset="0"/>
            </a:rPr>
            <a:t>url</a:t>
          </a:r>
          <a:endParaRPr lang="es-AR" sz="3200" kern="1200" dirty="0">
            <a:latin typeface="Consolas" panose="020B0609020204030204" pitchFamily="49" charset="0"/>
          </a:endParaRPr>
        </a:p>
      </dsp:txBody>
      <dsp:txXfrm>
        <a:off x="49" y="1328882"/>
        <a:ext cx="4735748" cy="1976400"/>
      </dsp:txXfrm>
    </dsp:sp>
    <dsp:sp modelId="{6D18A972-BE03-4712-AC8F-23F18E594FA0}">
      <dsp:nvSpPr>
        <dsp:cNvPr id="0" name=""/>
        <dsp:cNvSpPr/>
      </dsp:nvSpPr>
      <dsp:spPr>
        <a:xfrm>
          <a:off x="5398802" y="32882"/>
          <a:ext cx="4735748" cy="1296000"/>
        </a:xfrm>
        <a:prstGeom prst="rect">
          <a:avLst/>
        </a:prstGeom>
        <a:solidFill>
          <a:schemeClr val="accent5">
            <a:hueOff val="-859015"/>
            <a:satOff val="-3722"/>
            <a:lumOff val="-10196"/>
            <a:alphaOff val="0"/>
          </a:schemeClr>
        </a:solidFill>
        <a:ln w="12700" cap="flat" cmpd="sng" algn="ctr">
          <a:solidFill>
            <a:schemeClr val="accent5">
              <a:hueOff val="-859015"/>
              <a:satOff val="-3722"/>
              <a:lumOff val="-10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marL="0" lvl="0" indent="0" algn="ctr" defTabSz="2000250">
            <a:lnSpc>
              <a:spcPct val="90000"/>
            </a:lnSpc>
            <a:spcBef>
              <a:spcPct val="0"/>
            </a:spcBef>
            <a:spcAft>
              <a:spcPct val="35000"/>
            </a:spcAft>
            <a:buNone/>
          </a:pPr>
          <a:r>
            <a:rPr lang="en-US" sz="4500" kern="1200" dirty="0" err="1"/>
            <a:t>Descripción</a:t>
          </a:r>
          <a:endParaRPr lang="en-US" sz="4500" kern="1200" dirty="0"/>
        </a:p>
      </dsp:txBody>
      <dsp:txXfrm>
        <a:off x="5398802" y="32882"/>
        <a:ext cx="4735748" cy="1296000"/>
      </dsp:txXfrm>
    </dsp:sp>
    <dsp:sp modelId="{CD0E4D5F-76A2-41BB-9595-7F0AA778DB5B}">
      <dsp:nvSpPr>
        <dsp:cNvPr id="0" name=""/>
        <dsp:cNvSpPr/>
      </dsp:nvSpPr>
      <dsp:spPr>
        <a:xfrm>
          <a:off x="5398802" y="1328882"/>
          <a:ext cx="4735748" cy="1976400"/>
        </a:xfrm>
        <a:prstGeom prst="rect">
          <a:avLst/>
        </a:prstGeom>
        <a:solidFill>
          <a:schemeClr val="accent5">
            <a:tint val="40000"/>
            <a:alpha val="90000"/>
            <a:hueOff val="-822019"/>
            <a:satOff val="-3754"/>
            <a:lumOff val="-2221"/>
            <a:alphaOff val="0"/>
          </a:schemeClr>
        </a:solidFill>
        <a:ln w="12700" cap="flat" cmpd="sng" algn="ctr">
          <a:solidFill>
            <a:schemeClr val="accent5">
              <a:tint val="40000"/>
              <a:alpha val="90000"/>
              <a:hueOff val="-822019"/>
              <a:satOff val="-3754"/>
              <a:lumOff val="-22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Indica</a:t>
          </a:r>
          <a:r>
            <a:rPr lang="en-US" sz="3200" kern="1200" baseline="0" dirty="0">
              <a:latin typeface="Consolas" panose="020B0609020204030204" pitchFamily="49" charset="0"/>
            </a:rPr>
            <a:t> la URL</a:t>
          </a:r>
          <a:endParaRPr lang="en-US" sz="3200" kern="1200" dirty="0">
            <a:latin typeface="Consolas" panose="020B0609020204030204" pitchFamily="49" charset="0"/>
          </a:endParaRPr>
        </a:p>
        <a:p>
          <a:pPr marL="285750" lvl="1" indent="-285750" algn="ctr" defTabSz="1422400">
            <a:lnSpc>
              <a:spcPct val="90000"/>
            </a:lnSpc>
            <a:spcBef>
              <a:spcPct val="0"/>
            </a:spcBef>
            <a:spcAft>
              <a:spcPct val="15000"/>
            </a:spcAft>
            <a:buNone/>
          </a:pPr>
          <a:r>
            <a:rPr lang="en-US" sz="3200" kern="1200" baseline="0" dirty="0">
              <a:latin typeface="Consolas" panose="020B0609020204030204" pitchFamily="49" charset="0"/>
            </a:rPr>
            <a:t>de la </a:t>
          </a:r>
          <a:r>
            <a:rPr lang="en-US" sz="3200" kern="1200" baseline="0" dirty="0" err="1">
              <a:latin typeface="Consolas" panose="020B0609020204030204" pitchFamily="49" charset="0"/>
            </a:rPr>
            <a:t>página</a:t>
          </a:r>
          <a:r>
            <a:rPr lang="en-US" sz="3200" kern="1200" baseline="0" dirty="0">
              <a:latin typeface="Consolas" panose="020B0609020204030204" pitchFamily="49" charset="0"/>
            </a:rPr>
            <a:t> del login</a:t>
          </a:r>
          <a:endParaRPr lang="en-US" sz="3200" kern="1200" dirty="0">
            <a:latin typeface="Consolas" panose="020B0609020204030204" pitchFamily="49" charset="0"/>
          </a:endParaRPr>
        </a:p>
      </dsp:txBody>
      <dsp:txXfrm>
        <a:off x="5398802" y="1328882"/>
        <a:ext cx="4735748" cy="1976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3E2E6-4B63-4D32-8993-FBD51FE95E51}">
      <dsp:nvSpPr>
        <dsp:cNvPr id="0" name=""/>
        <dsp:cNvSpPr/>
      </dsp:nvSpPr>
      <dsp:spPr>
        <a:xfrm>
          <a:off x="49" y="32882"/>
          <a:ext cx="4735748" cy="1296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marL="0" lvl="0" indent="0" algn="ctr" defTabSz="2000250">
            <a:lnSpc>
              <a:spcPct val="90000"/>
            </a:lnSpc>
            <a:spcBef>
              <a:spcPct val="0"/>
            </a:spcBef>
            <a:spcAft>
              <a:spcPct val="35000"/>
            </a:spcAft>
            <a:buNone/>
          </a:pPr>
          <a:r>
            <a:rPr lang="en-US" sz="4500" kern="1200" dirty="0" err="1"/>
            <a:t>Opción</a:t>
          </a:r>
          <a:endParaRPr lang="en-US" sz="4500" kern="1200" dirty="0"/>
        </a:p>
      </dsp:txBody>
      <dsp:txXfrm>
        <a:off x="49" y="32882"/>
        <a:ext cx="4735748" cy="1296000"/>
      </dsp:txXfrm>
    </dsp:sp>
    <dsp:sp modelId="{8B528BC3-5F93-4B6E-B682-E2962126CCCB}">
      <dsp:nvSpPr>
        <dsp:cNvPr id="0" name=""/>
        <dsp:cNvSpPr/>
      </dsp:nvSpPr>
      <dsp:spPr>
        <a:xfrm>
          <a:off x="49" y="1328882"/>
          <a:ext cx="4735748" cy="197640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endParaRPr lang="es-AR" sz="3200" kern="1200" dirty="0">
            <a:latin typeface="Consolas" panose="020B0609020204030204" pitchFamily="49" charset="0"/>
          </a:endParaRPr>
        </a:p>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username</a:t>
          </a:r>
          <a:endParaRPr lang="es-AR" sz="3200" kern="1200" dirty="0">
            <a:latin typeface="Consolas" panose="020B0609020204030204" pitchFamily="49" charset="0"/>
          </a:endParaRPr>
        </a:p>
      </dsp:txBody>
      <dsp:txXfrm>
        <a:off x="49" y="1328882"/>
        <a:ext cx="4735748" cy="1976400"/>
      </dsp:txXfrm>
    </dsp:sp>
    <dsp:sp modelId="{6D18A972-BE03-4712-AC8F-23F18E594FA0}">
      <dsp:nvSpPr>
        <dsp:cNvPr id="0" name=""/>
        <dsp:cNvSpPr/>
      </dsp:nvSpPr>
      <dsp:spPr>
        <a:xfrm>
          <a:off x="5398802" y="32882"/>
          <a:ext cx="4735748" cy="1296000"/>
        </a:xfrm>
        <a:prstGeom prst="rect">
          <a:avLst/>
        </a:prstGeom>
        <a:solidFill>
          <a:schemeClr val="accent5">
            <a:hueOff val="-859015"/>
            <a:satOff val="-3722"/>
            <a:lumOff val="-10196"/>
            <a:alphaOff val="0"/>
          </a:schemeClr>
        </a:solidFill>
        <a:ln w="12700" cap="flat" cmpd="sng" algn="ctr">
          <a:solidFill>
            <a:schemeClr val="accent5">
              <a:hueOff val="-859015"/>
              <a:satOff val="-3722"/>
              <a:lumOff val="-10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marL="0" lvl="0" indent="0" algn="ctr" defTabSz="2000250">
            <a:lnSpc>
              <a:spcPct val="90000"/>
            </a:lnSpc>
            <a:spcBef>
              <a:spcPct val="0"/>
            </a:spcBef>
            <a:spcAft>
              <a:spcPct val="35000"/>
            </a:spcAft>
            <a:buNone/>
          </a:pPr>
          <a:r>
            <a:rPr lang="en-US" sz="4500" kern="1200" dirty="0" err="1"/>
            <a:t>Descripción</a:t>
          </a:r>
          <a:endParaRPr lang="en-US" sz="4500" kern="1200" dirty="0"/>
        </a:p>
      </dsp:txBody>
      <dsp:txXfrm>
        <a:off x="5398802" y="32882"/>
        <a:ext cx="4735748" cy="1296000"/>
      </dsp:txXfrm>
    </dsp:sp>
    <dsp:sp modelId="{CD0E4D5F-76A2-41BB-9595-7F0AA778DB5B}">
      <dsp:nvSpPr>
        <dsp:cNvPr id="0" name=""/>
        <dsp:cNvSpPr/>
      </dsp:nvSpPr>
      <dsp:spPr>
        <a:xfrm>
          <a:off x="5398802" y="1328882"/>
          <a:ext cx="4735748" cy="1976400"/>
        </a:xfrm>
        <a:prstGeom prst="rect">
          <a:avLst/>
        </a:prstGeom>
        <a:solidFill>
          <a:schemeClr val="accent5">
            <a:tint val="40000"/>
            <a:alpha val="90000"/>
            <a:hueOff val="-822019"/>
            <a:satOff val="-3754"/>
            <a:lumOff val="-2221"/>
            <a:alphaOff val="0"/>
          </a:schemeClr>
        </a:solidFill>
        <a:ln w="12700" cap="flat" cmpd="sng" algn="ctr">
          <a:solidFill>
            <a:schemeClr val="accent5">
              <a:tint val="40000"/>
              <a:alpha val="90000"/>
              <a:hueOff val="-822019"/>
              <a:satOff val="-3754"/>
              <a:lumOff val="-22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r>
            <a:rPr lang="en-US" sz="3200" kern="1200" dirty="0" err="1">
              <a:latin typeface="Consolas" panose="020B0609020204030204" pitchFamily="49" charset="0"/>
            </a:rPr>
            <a:t>Nombre</a:t>
          </a:r>
          <a:r>
            <a:rPr lang="en-US" sz="3200" kern="1200" dirty="0">
              <a:latin typeface="Consolas" panose="020B0609020204030204" pitchFamily="49" charset="0"/>
            </a:rPr>
            <a:t> del campo </a:t>
          </a:r>
          <a:r>
            <a:rPr lang="en-US" sz="3200" kern="1200" dirty="0" err="1">
              <a:latin typeface="Consolas" panose="020B0609020204030204" pitchFamily="49" charset="0"/>
            </a:rPr>
            <a:t>donde</a:t>
          </a:r>
          <a:r>
            <a:rPr lang="en-US" sz="3200" kern="1200" dirty="0">
              <a:latin typeface="Consolas" panose="020B0609020204030204" pitchFamily="49" charset="0"/>
            </a:rPr>
            <a:t> </a:t>
          </a:r>
          <a:r>
            <a:rPr lang="en-US" sz="3200" kern="1200" dirty="0" err="1">
              <a:latin typeface="Consolas" panose="020B0609020204030204" pitchFamily="49" charset="0"/>
            </a:rPr>
            <a:t>el</a:t>
          </a:r>
          <a:r>
            <a:rPr lang="en-US" sz="3200" kern="1200" dirty="0">
              <a:latin typeface="Consolas" panose="020B0609020204030204" pitchFamily="49" charset="0"/>
            </a:rPr>
            <a:t> username es </a:t>
          </a:r>
          <a:r>
            <a:rPr lang="en-US" sz="3200" kern="1200" dirty="0" err="1">
              <a:latin typeface="Consolas" panose="020B0609020204030204" pitchFamily="49" charset="0"/>
            </a:rPr>
            <a:t>introducido</a:t>
          </a:r>
          <a:endParaRPr lang="en-US" sz="3200" kern="1200" dirty="0">
            <a:latin typeface="Consolas" panose="020B0609020204030204" pitchFamily="49" charset="0"/>
          </a:endParaRPr>
        </a:p>
      </dsp:txBody>
      <dsp:txXfrm>
        <a:off x="5398802" y="1328882"/>
        <a:ext cx="4735748" cy="1976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3E2E6-4B63-4D32-8993-FBD51FE95E51}">
      <dsp:nvSpPr>
        <dsp:cNvPr id="0" name=""/>
        <dsp:cNvSpPr/>
      </dsp:nvSpPr>
      <dsp:spPr>
        <a:xfrm>
          <a:off x="49" y="22533"/>
          <a:ext cx="4735748" cy="1152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err="1"/>
            <a:t>Opción</a:t>
          </a:r>
          <a:endParaRPr lang="en-US" sz="4000" kern="1200" dirty="0"/>
        </a:p>
      </dsp:txBody>
      <dsp:txXfrm>
        <a:off x="49" y="22533"/>
        <a:ext cx="4735748" cy="1152000"/>
      </dsp:txXfrm>
    </dsp:sp>
    <dsp:sp modelId="{8B528BC3-5F93-4B6E-B682-E2962126CCCB}">
      <dsp:nvSpPr>
        <dsp:cNvPr id="0" name=""/>
        <dsp:cNvSpPr/>
      </dsp:nvSpPr>
      <dsp:spPr>
        <a:xfrm>
          <a:off x="49" y="1174533"/>
          <a:ext cx="4735748" cy="214109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endParaRPr lang="es-AR" sz="3200" kern="1200" dirty="0">
            <a:latin typeface="Consolas" panose="020B0609020204030204" pitchFamily="49" charset="0"/>
          </a:endParaRPr>
        </a:p>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^USER^</a:t>
          </a:r>
          <a:endParaRPr lang="es-AR" sz="3200" kern="1200" dirty="0">
            <a:latin typeface="Consolas" panose="020B0609020204030204" pitchFamily="49" charset="0"/>
          </a:endParaRPr>
        </a:p>
      </dsp:txBody>
      <dsp:txXfrm>
        <a:off x="49" y="1174533"/>
        <a:ext cx="4735748" cy="2141099"/>
      </dsp:txXfrm>
    </dsp:sp>
    <dsp:sp modelId="{6D18A972-BE03-4712-AC8F-23F18E594FA0}">
      <dsp:nvSpPr>
        <dsp:cNvPr id="0" name=""/>
        <dsp:cNvSpPr/>
      </dsp:nvSpPr>
      <dsp:spPr>
        <a:xfrm>
          <a:off x="5398802" y="22533"/>
          <a:ext cx="4735748" cy="1152000"/>
        </a:xfrm>
        <a:prstGeom prst="rect">
          <a:avLst/>
        </a:prstGeom>
        <a:solidFill>
          <a:schemeClr val="accent5">
            <a:hueOff val="-859015"/>
            <a:satOff val="-3722"/>
            <a:lumOff val="-10196"/>
            <a:alphaOff val="0"/>
          </a:schemeClr>
        </a:solidFill>
        <a:ln w="12700" cap="flat" cmpd="sng" algn="ctr">
          <a:solidFill>
            <a:schemeClr val="accent5">
              <a:hueOff val="-859015"/>
              <a:satOff val="-3722"/>
              <a:lumOff val="-10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err="1"/>
            <a:t>Descripción</a:t>
          </a:r>
          <a:endParaRPr lang="en-US" sz="4000" kern="1200" dirty="0"/>
        </a:p>
      </dsp:txBody>
      <dsp:txXfrm>
        <a:off x="5398802" y="22533"/>
        <a:ext cx="4735748" cy="1152000"/>
      </dsp:txXfrm>
    </dsp:sp>
    <dsp:sp modelId="{CD0E4D5F-76A2-41BB-9595-7F0AA778DB5B}">
      <dsp:nvSpPr>
        <dsp:cNvPr id="0" name=""/>
        <dsp:cNvSpPr/>
      </dsp:nvSpPr>
      <dsp:spPr>
        <a:xfrm>
          <a:off x="5398851" y="1174533"/>
          <a:ext cx="4735748" cy="2141099"/>
        </a:xfrm>
        <a:prstGeom prst="rect">
          <a:avLst/>
        </a:prstGeom>
        <a:solidFill>
          <a:schemeClr val="accent5">
            <a:tint val="40000"/>
            <a:alpha val="90000"/>
            <a:hueOff val="-822019"/>
            <a:satOff val="-3754"/>
            <a:lumOff val="-2221"/>
            <a:alphaOff val="0"/>
          </a:schemeClr>
        </a:solidFill>
        <a:ln w="12700" cap="flat" cmpd="sng" algn="ctr">
          <a:solidFill>
            <a:schemeClr val="accent5">
              <a:tint val="40000"/>
              <a:alpha val="90000"/>
              <a:hueOff val="-822019"/>
              <a:satOff val="-3754"/>
              <a:lumOff val="-22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Indica</a:t>
          </a:r>
          <a:r>
            <a:rPr lang="en-US" sz="3200" kern="1200" baseline="0" dirty="0">
              <a:latin typeface="Consolas" panose="020B0609020204030204" pitchFamily="49" charset="0"/>
            </a:rPr>
            <a:t> a Hydra que use </a:t>
          </a:r>
          <a:r>
            <a:rPr lang="en-US" sz="3200" kern="1200" baseline="0" dirty="0" err="1">
              <a:latin typeface="Consolas" panose="020B0609020204030204" pitchFamily="49" charset="0"/>
            </a:rPr>
            <a:t>el</a:t>
          </a:r>
          <a:r>
            <a:rPr lang="en-US" sz="3200" kern="1200" baseline="0" dirty="0">
              <a:latin typeface="Consolas" panose="020B0609020204030204" pitchFamily="49" charset="0"/>
            </a:rPr>
            <a:t> username </a:t>
          </a:r>
          <a:r>
            <a:rPr lang="en-US" sz="3200" kern="1200" baseline="0" dirty="0" err="1">
              <a:latin typeface="Consolas" panose="020B0609020204030204" pitchFamily="49" charset="0"/>
            </a:rPr>
            <a:t>suministrado</a:t>
          </a:r>
          <a:r>
            <a:rPr lang="en-US" sz="3200" kern="1200" baseline="0" dirty="0">
              <a:latin typeface="Consolas" panose="020B0609020204030204" pitchFamily="49" charset="0"/>
            </a:rPr>
            <a:t> </a:t>
          </a:r>
          <a:r>
            <a:rPr lang="en-US" sz="3200" kern="1200" baseline="0" dirty="0" err="1">
              <a:latin typeface="Consolas" panose="020B0609020204030204" pitchFamily="49" charset="0"/>
            </a:rPr>
            <a:t>anteriormente</a:t>
          </a:r>
          <a:endParaRPr lang="en-US" sz="3200" kern="1200" dirty="0">
            <a:latin typeface="Consolas" panose="020B0609020204030204" pitchFamily="49" charset="0"/>
          </a:endParaRPr>
        </a:p>
      </dsp:txBody>
      <dsp:txXfrm>
        <a:off x="5398851" y="1174533"/>
        <a:ext cx="4735748" cy="21410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3E2E6-4B63-4D32-8993-FBD51FE95E51}">
      <dsp:nvSpPr>
        <dsp:cNvPr id="0" name=""/>
        <dsp:cNvSpPr/>
      </dsp:nvSpPr>
      <dsp:spPr>
        <a:xfrm>
          <a:off x="49" y="32882"/>
          <a:ext cx="4735748" cy="1296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marL="0" lvl="0" indent="0" algn="ctr" defTabSz="2000250">
            <a:lnSpc>
              <a:spcPct val="90000"/>
            </a:lnSpc>
            <a:spcBef>
              <a:spcPct val="0"/>
            </a:spcBef>
            <a:spcAft>
              <a:spcPct val="35000"/>
            </a:spcAft>
            <a:buNone/>
          </a:pPr>
          <a:r>
            <a:rPr lang="en-US" sz="4500" kern="1200" dirty="0" err="1"/>
            <a:t>Opción</a:t>
          </a:r>
          <a:endParaRPr lang="en-US" sz="4500" kern="1200" dirty="0"/>
        </a:p>
      </dsp:txBody>
      <dsp:txXfrm>
        <a:off x="49" y="32882"/>
        <a:ext cx="4735748" cy="1296000"/>
      </dsp:txXfrm>
    </dsp:sp>
    <dsp:sp modelId="{8B528BC3-5F93-4B6E-B682-E2962126CCCB}">
      <dsp:nvSpPr>
        <dsp:cNvPr id="0" name=""/>
        <dsp:cNvSpPr/>
      </dsp:nvSpPr>
      <dsp:spPr>
        <a:xfrm>
          <a:off x="49" y="1328882"/>
          <a:ext cx="4735748" cy="197640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endParaRPr lang="es-AR" sz="3200" kern="1200" dirty="0">
            <a:latin typeface="Consolas" panose="020B0609020204030204" pitchFamily="49" charset="0"/>
          </a:endParaRPr>
        </a:p>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password</a:t>
          </a:r>
          <a:endParaRPr lang="es-AR" sz="3200" kern="1200" dirty="0">
            <a:latin typeface="Consolas" panose="020B0609020204030204" pitchFamily="49" charset="0"/>
          </a:endParaRPr>
        </a:p>
      </dsp:txBody>
      <dsp:txXfrm>
        <a:off x="49" y="1328882"/>
        <a:ext cx="4735748" cy="1976400"/>
      </dsp:txXfrm>
    </dsp:sp>
    <dsp:sp modelId="{6D18A972-BE03-4712-AC8F-23F18E594FA0}">
      <dsp:nvSpPr>
        <dsp:cNvPr id="0" name=""/>
        <dsp:cNvSpPr/>
      </dsp:nvSpPr>
      <dsp:spPr>
        <a:xfrm>
          <a:off x="5398802" y="32882"/>
          <a:ext cx="4735748" cy="1296000"/>
        </a:xfrm>
        <a:prstGeom prst="rect">
          <a:avLst/>
        </a:prstGeom>
        <a:solidFill>
          <a:schemeClr val="accent5">
            <a:hueOff val="-859015"/>
            <a:satOff val="-3722"/>
            <a:lumOff val="-10196"/>
            <a:alphaOff val="0"/>
          </a:schemeClr>
        </a:solidFill>
        <a:ln w="12700" cap="flat" cmpd="sng" algn="ctr">
          <a:solidFill>
            <a:schemeClr val="accent5">
              <a:hueOff val="-859015"/>
              <a:satOff val="-3722"/>
              <a:lumOff val="-10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marL="0" lvl="0" indent="0" algn="ctr" defTabSz="2000250">
            <a:lnSpc>
              <a:spcPct val="90000"/>
            </a:lnSpc>
            <a:spcBef>
              <a:spcPct val="0"/>
            </a:spcBef>
            <a:spcAft>
              <a:spcPct val="35000"/>
            </a:spcAft>
            <a:buNone/>
          </a:pPr>
          <a:r>
            <a:rPr lang="en-US" sz="4500" kern="1200" dirty="0" err="1"/>
            <a:t>Descripción</a:t>
          </a:r>
          <a:endParaRPr lang="en-US" sz="4500" kern="1200" dirty="0"/>
        </a:p>
      </dsp:txBody>
      <dsp:txXfrm>
        <a:off x="5398802" y="32882"/>
        <a:ext cx="4735748" cy="1296000"/>
      </dsp:txXfrm>
    </dsp:sp>
    <dsp:sp modelId="{CD0E4D5F-76A2-41BB-9595-7F0AA778DB5B}">
      <dsp:nvSpPr>
        <dsp:cNvPr id="0" name=""/>
        <dsp:cNvSpPr/>
      </dsp:nvSpPr>
      <dsp:spPr>
        <a:xfrm>
          <a:off x="5398802" y="1328882"/>
          <a:ext cx="4735748" cy="1976400"/>
        </a:xfrm>
        <a:prstGeom prst="rect">
          <a:avLst/>
        </a:prstGeom>
        <a:solidFill>
          <a:schemeClr val="accent5">
            <a:tint val="40000"/>
            <a:alpha val="90000"/>
            <a:hueOff val="-822019"/>
            <a:satOff val="-3754"/>
            <a:lumOff val="-2221"/>
            <a:alphaOff val="0"/>
          </a:schemeClr>
        </a:solidFill>
        <a:ln w="12700" cap="flat" cmpd="sng" algn="ctr">
          <a:solidFill>
            <a:schemeClr val="accent5">
              <a:tint val="40000"/>
              <a:alpha val="90000"/>
              <a:hueOff val="-822019"/>
              <a:satOff val="-3754"/>
              <a:lumOff val="-22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r>
            <a:rPr lang="en-US" sz="3200" kern="1200" dirty="0" err="1">
              <a:latin typeface="Consolas" panose="020B0609020204030204" pitchFamily="49" charset="0"/>
            </a:rPr>
            <a:t>Nombre</a:t>
          </a:r>
          <a:r>
            <a:rPr lang="en-US" sz="3200" kern="1200" dirty="0">
              <a:latin typeface="Consolas" panose="020B0609020204030204" pitchFamily="49" charset="0"/>
            </a:rPr>
            <a:t> del campo </a:t>
          </a:r>
          <a:r>
            <a:rPr lang="en-US" sz="3200" kern="1200" dirty="0" err="1">
              <a:latin typeface="Consolas" panose="020B0609020204030204" pitchFamily="49" charset="0"/>
            </a:rPr>
            <a:t>donde</a:t>
          </a:r>
          <a:r>
            <a:rPr lang="en-US" sz="3200" kern="1200" dirty="0">
              <a:latin typeface="Consolas" panose="020B0609020204030204" pitchFamily="49" charset="0"/>
            </a:rPr>
            <a:t> la password es </a:t>
          </a:r>
          <a:r>
            <a:rPr lang="en-US" sz="3200" kern="1200" dirty="0" err="1">
              <a:latin typeface="Consolas" panose="020B0609020204030204" pitchFamily="49" charset="0"/>
            </a:rPr>
            <a:t>introducida</a:t>
          </a:r>
          <a:endParaRPr lang="en-US" sz="3200" kern="1200" dirty="0">
            <a:latin typeface="Consolas" panose="020B0609020204030204" pitchFamily="49" charset="0"/>
          </a:endParaRPr>
        </a:p>
      </dsp:txBody>
      <dsp:txXfrm>
        <a:off x="5398802" y="1328882"/>
        <a:ext cx="4735748" cy="19764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3E2E6-4B63-4D32-8993-FBD51FE95E51}">
      <dsp:nvSpPr>
        <dsp:cNvPr id="0" name=""/>
        <dsp:cNvSpPr/>
      </dsp:nvSpPr>
      <dsp:spPr>
        <a:xfrm>
          <a:off x="49" y="22533"/>
          <a:ext cx="4735748" cy="1152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err="1"/>
            <a:t>Opción</a:t>
          </a:r>
          <a:endParaRPr lang="en-US" sz="4000" kern="1200" dirty="0"/>
        </a:p>
      </dsp:txBody>
      <dsp:txXfrm>
        <a:off x="49" y="22533"/>
        <a:ext cx="4735748" cy="1152000"/>
      </dsp:txXfrm>
    </dsp:sp>
    <dsp:sp modelId="{8B528BC3-5F93-4B6E-B682-E2962126CCCB}">
      <dsp:nvSpPr>
        <dsp:cNvPr id="0" name=""/>
        <dsp:cNvSpPr/>
      </dsp:nvSpPr>
      <dsp:spPr>
        <a:xfrm>
          <a:off x="49" y="1174533"/>
          <a:ext cx="4735748" cy="214109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endParaRPr lang="es-AR" sz="3200" kern="1200" dirty="0">
            <a:latin typeface="Consolas" panose="020B0609020204030204" pitchFamily="49" charset="0"/>
          </a:endParaRPr>
        </a:p>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^PASS^</a:t>
          </a:r>
          <a:endParaRPr lang="es-AR" sz="3200" kern="1200" dirty="0">
            <a:latin typeface="Consolas" panose="020B0609020204030204" pitchFamily="49" charset="0"/>
          </a:endParaRPr>
        </a:p>
      </dsp:txBody>
      <dsp:txXfrm>
        <a:off x="49" y="1174533"/>
        <a:ext cx="4735748" cy="2141099"/>
      </dsp:txXfrm>
    </dsp:sp>
    <dsp:sp modelId="{6D18A972-BE03-4712-AC8F-23F18E594FA0}">
      <dsp:nvSpPr>
        <dsp:cNvPr id="0" name=""/>
        <dsp:cNvSpPr/>
      </dsp:nvSpPr>
      <dsp:spPr>
        <a:xfrm>
          <a:off x="5398802" y="22533"/>
          <a:ext cx="4735748" cy="1152000"/>
        </a:xfrm>
        <a:prstGeom prst="rect">
          <a:avLst/>
        </a:prstGeom>
        <a:solidFill>
          <a:schemeClr val="accent5">
            <a:hueOff val="-859015"/>
            <a:satOff val="-3722"/>
            <a:lumOff val="-10196"/>
            <a:alphaOff val="0"/>
          </a:schemeClr>
        </a:solidFill>
        <a:ln w="12700" cap="flat" cmpd="sng" algn="ctr">
          <a:solidFill>
            <a:schemeClr val="accent5">
              <a:hueOff val="-859015"/>
              <a:satOff val="-3722"/>
              <a:lumOff val="-10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err="1"/>
            <a:t>Descripción</a:t>
          </a:r>
          <a:endParaRPr lang="en-US" sz="4000" kern="1200" dirty="0"/>
        </a:p>
      </dsp:txBody>
      <dsp:txXfrm>
        <a:off x="5398802" y="22533"/>
        <a:ext cx="4735748" cy="1152000"/>
      </dsp:txXfrm>
    </dsp:sp>
    <dsp:sp modelId="{CD0E4D5F-76A2-41BB-9595-7F0AA778DB5B}">
      <dsp:nvSpPr>
        <dsp:cNvPr id="0" name=""/>
        <dsp:cNvSpPr/>
      </dsp:nvSpPr>
      <dsp:spPr>
        <a:xfrm>
          <a:off x="5398802" y="1174533"/>
          <a:ext cx="4735748" cy="2141099"/>
        </a:xfrm>
        <a:prstGeom prst="rect">
          <a:avLst/>
        </a:prstGeom>
        <a:solidFill>
          <a:schemeClr val="accent5">
            <a:tint val="40000"/>
            <a:alpha val="90000"/>
            <a:hueOff val="-822019"/>
            <a:satOff val="-3754"/>
            <a:lumOff val="-2221"/>
            <a:alphaOff val="0"/>
          </a:schemeClr>
        </a:solidFill>
        <a:ln w="12700" cap="flat" cmpd="sng" algn="ctr">
          <a:solidFill>
            <a:schemeClr val="accent5">
              <a:tint val="40000"/>
              <a:alpha val="90000"/>
              <a:hueOff val="-822019"/>
              <a:satOff val="-3754"/>
              <a:lumOff val="-22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Indica</a:t>
          </a:r>
          <a:r>
            <a:rPr lang="en-US" sz="3200" kern="1200" baseline="0" dirty="0">
              <a:latin typeface="Consolas" panose="020B0609020204030204" pitchFamily="49" charset="0"/>
            </a:rPr>
            <a:t> a Hydra que use la password </a:t>
          </a:r>
          <a:r>
            <a:rPr lang="en-US" sz="3200" kern="1200" baseline="0" dirty="0" err="1">
              <a:latin typeface="Consolas" panose="020B0609020204030204" pitchFamily="49" charset="0"/>
            </a:rPr>
            <a:t>suministrada</a:t>
          </a:r>
          <a:r>
            <a:rPr lang="en-US" sz="3200" kern="1200" baseline="0" dirty="0">
              <a:latin typeface="Consolas" panose="020B0609020204030204" pitchFamily="49" charset="0"/>
            </a:rPr>
            <a:t> </a:t>
          </a:r>
          <a:r>
            <a:rPr lang="en-US" sz="3200" kern="1200" baseline="0" dirty="0" err="1">
              <a:latin typeface="Consolas" panose="020B0609020204030204" pitchFamily="49" charset="0"/>
            </a:rPr>
            <a:t>anteriormente</a:t>
          </a:r>
          <a:endParaRPr lang="en-US" sz="3200" kern="1200" dirty="0">
            <a:latin typeface="Consolas" panose="020B0609020204030204" pitchFamily="49" charset="0"/>
          </a:endParaRPr>
        </a:p>
      </dsp:txBody>
      <dsp:txXfrm>
        <a:off x="5398802" y="1174533"/>
        <a:ext cx="4735748" cy="214109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3E2E6-4B63-4D32-8993-FBD51FE95E51}">
      <dsp:nvSpPr>
        <dsp:cNvPr id="0" name=""/>
        <dsp:cNvSpPr/>
      </dsp:nvSpPr>
      <dsp:spPr>
        <a:xfrm>
          <a:off x="49" y="32882"/>
          <a:ext cx="4735748" cy="1296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marL="0" lvl="0" indent="0" algn="ctr" defTabSz="2000250">
            <a:lnSpc>
              <a:spcPct val="90000"/>
            </a:lnSpc>
            <a:spcBef>
              <a:spcPct val="0"/>
            </a:spcBef>
            <a:spcAft>
              <a:spcPct val="35000"/>
            </a:spcAft>
            <a:buNone/>
          </a:pPr>
          <a:r>
            <a:rPr lang="en-US" sz="4500" kern="1200" dirty="0" err="1"/>
            <a:t>Opción</a:t>
          </a:r>
          <a:endParaRPr lang="en-US" sz="4500" kern="1200" dirty="0"/>
        </a:p>
      </dsp:txBody>
      <dsp:txXfrm>
        <a:off x="49" y="32882"/>
        <a:ext cx="4735748" cy="1296000"/>
      </dsp:txXfrm>
    </dsp:sp>
    <dsp:sp modelId="{8B528BC3-5F93-4B6E-B682-E2962126CCCB}">
      <dsp:nvSpPr>
        <dsp:cNvPr id="0" name=""/>
        <dsp:cNvSpPr/>
      </dsp:nvSpPr>
      <dsp:spPr>
        <a:xfrm>
          <a:off x="49" y="1328882"/>
          <a:ext cx="4735748" cy="197640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endParaRPr lang="es-AR" sz="3200" kern="1200" dirty="0">
            <a:latin typeface="Consolas" panose="020B0609020204030204" pitchFamily="49" charset="0"/>
          </a:endParaRPr>
        </a:p>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F=incorrect</a:t>
          </a:r>
          <a:endParaRPr lang="es-AR" sz="3200" kern="1200" dirty="0">
            <a:latin typeface="Consolas" panose="020B0609020204030204" pitchFamily="49" charset="0"/>
          </a:endParaRPr>
        </a:p>
      </dsp:txBody>
      <dsp:txXfrm>
        <a:off x="49" y="1328882"/>
        <a:ext cx="4735748" cy="1976400"/>
      </dsp:txXfrm>
    </dsp:sp>
    <dsp:sp modelId="{6D18A972-BE03-4712-AC8F-23F18E594FA0}">
      <dsp:nvSpPr>
        <dsp:cNvPr id="0" name=""/>
        <dsp:cNvSpPr/>
      </dsp:nvSpPr>
      <dsp:spPr>
        <a:xfrm>
          <a:off x="5398802" y="32882"/>
          <a:ext cx="4735748" cy="1296000"/>
        </a:xfrm>
        <a:prstGeom prst="rect">
          <a:avLst/>
        </a:prstGeom>
        <a:solidFill>
          <a:schemeClr val="accent5">
            <a:hueOff val="-859015"/>
            <a:satOff val="-3722"/>
            <a:lumOff val="-10196"/>
            <a:alphaOff val="0"/>
          </a:schemeClr>
        </a:solidFill>
        <a:ln w="12700" cap="flat" cmpd="sng" algn="ctr">
          <a:solidFill>
            <a:schemeClr val="accent5">
              <a:hueOff val="-859015"/>
              <a:satOff val="-3722"/>
              <a:lumOff val="-10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marL="0" lvl="0" indent="0" algn="ctr" defTabSz="2000250">
            <a:lnSpc>
              <a:spcPct val="90000"/>
            </a:lnSpc>
            <a:spcBef>
              <a:spcPct val="0"/>
            </a:spcBef>
            <a:spcAft>
              <a:spcPct val="35000"/>
            </a:spcAft>
            <a:buNone/>
          </a:pPr>
          <a:r>
            <a:rPr lang="en-US" sz="4500" kern="1200" dirty="0" err="1"/>
            <a:t>Descripción</a:t>
          </a:r>
          <a:endParaRPr lang="en-US" sz="4500" kern="1200" dirty="0"/>
        </a:p>
      </dsp:txBody>
      <dsp:txXfrm>
        <a:off x="5398802" y="32882"/>
        <a:ext cx="4735748" cy="1296000"/>
      </dsp:txXfrm>
    </dsp:sp>
    <dsp:sp modelId="{CD0E4D5F-76A2-41BB-9595-7F0AA778DB5B}">
      <dsp:nvSpPr>
        <dsp:cNvPr id="0" name=""/>
        <dsp:cNvSpPr/>
      </dsp:nvSpPr>
      <dsp:spPr>
        <a:xfrm>
          <a:off x="5398802" y="1328882"/>
          <a:ext cx="4735748" cy="1976400"/>
        </a:xfrm>
        <a:prstGeom prst="rect">
          <a:avLst/>
        </a:prstGeom>
        <a:solidFill>
          <a:schemeClr val="accent5">
            <a:tint val="40000"/>
            <a:alpha val="90000"/>
            <a:hueOff val="-822019"/>
            <a:satOff val="-3754"/>
            <a:lumOff val="-2221"/>
            <a:alphaOff val="0"/>
          </a:schemeClr>
        </a:solidFill>
        <a:ln w="12700" cap="flat" cmpd="sng" algn="ctr">
          <a:solidFill>
            <a:schemeClr val="accent5">
              <a:tint val="40000"/>
              <a:alpha val="90000"/>
              <a:hueOff val="-822019"/>
              <a:satOff val="-3754"/>
              <a:lumOff val="-22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ctr" defTabSz="1422400">
            <a:lnSpc>
              <a:spcPct val="90000"/>
            </a:lnSpc>
            <a:spcBef>
              <a:spcPct val="0"/>
            </a:spcBef>
            <a:spcAft>
              <a:spcPct val="15000"/>
            </a:spcAft>
            <a:buNone/>
          </a:pPr>
          <a:r>
            <a:rPr lang="en-US" sz="3200" kern="1200" dirty="0">
              <a:latin typeface="Consolas" panose="020B0609020204030204" pitchFamily="49" charset="0"/>
            </a:rPr>
            <a:t>Indica</a:t>
          </a:r>
          <a:r>
            <a:rPr lang="en-US" sz="3200" kern="1200" baseline="0" dirty="0">
              <a:latin typeface="Consolas" panose="020B0609020204030204" pitchFamily="49" charset="0"/>
            </a:rPr>
            <a:t> la palabra de error de la </a:t>
          </a:r>
          <a:r>
            <a:rPr lang="en-US" sz="3200" kern="1200" baseline="0" dirty="0" err="1">
              <a:latin typeface="Consolas" panose="020B0609020204030204" pitchFamily="49" charset="0"/>
            </a:rPr>
            <a:t>página</a:t>
          </a:r>
          <a:endParaRPr lang="en-US" sz="3200" kern="1200" dirty="0">
            <a:latin typeface="Consolas" panose="020B0609020204030204" pitchFamily="49" charset="0"/>
          </a:endParaRPr>
        </a:p>
      </dsp:txBody>
      <dsp:txXfrm>
        <a:off x="5398802" y="1328882"/>
        <a:ext cx="4735748" cy="19764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81B813-36BD-4EF4-90FF-568EBF7BB022}" type="datetimeFigureOut">
              <a:rPr lang="es-AR" smtClean="0"/>
              <a:t>22/9/2021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A33BB-C5C0-430F-9705-0551D9B6BE85}" type="slidenum">
              <a:rPr lang="es-AR" smtClean="0"/>
              <a:t>‹Nº›</a:t>
            </a:fld>
            <a:endParaRPr lang="es-AR"/>
          </a:p>
        </p:txBody>
      </p:sp>
    </p:spTree>
    <p:extLst>
      <p:ext uri="{BB962C8B-B14F-4D97-AF65-F5344CB8AC3E}">
        <p14:creationId xmlns:p14="http://schemas.microsoft.com/office/powerpoint/2010/main" val="2411262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los sitios web que adoptan un proceso de inicio de sesión basado en contraseña, los usuarios se registran para una cuenta ellos mismos o un administrador les asigna una. </a:t>
            </a:r>
          </a:p>
          <a:p>
            <a:endParaRPr lang="es-ES" dirty="0"/>
          </a:p>
          <a:p>
            <a:r>
              <a:rPr lang="es-ES" dirty="0"/>
              <a:t>Esta cuenta está asociada con un nombre de usuario único y una contraseña secreta, que el usuario ingresa en un formulario de inicio de sesión para autenticarse.</a:t>
            </a:r>
          </a:p>
          <a:p>
            <a:endParaRPr lang="es-ES" dirty="0"/>
          </a:p>
          <a:p>
            <a:r>
              <a:rPr lang="es-ES" dirty="0"/>
              <a:t>En este escenario, el mero hecho de conocer la contraseña secreta se toma como prueba suficiente de la identidad del usuario. </a:t>
            </a:r>
          </a:p>
          <a:p>
            <a:endParaRPr lang="es-ES" dirty="0"/>
          </a:p>
          <a:p>
            <a:r>
              <a:rPr lang="es-ES" dirty="0"/>
              <a:t>En consecuencia, la seguridad del sitio web se verá comprometida si un atacante puede obtener o adivinar las credenciales de inicio de sesión de otro usuario</a:t>
            </a:r>
          </a:p>
        </p:txBody>
      </p:sp>
      <p:sp>
        <p:nvSpPr>
          <p:cNvPr id="4" name="Marcador de número de diapositiva 3"/>
          <p:cNvSpPr>
            <a:spLocks noGrp="1"/>
          </p:cNvSpPr>
          <p:nvPr>
            <p:ph type="sldNum" sz="quarter" idx="5"/>
          </p:nvPr>
        </p:nvSpPr>
        <p:spPr/>
        <p:txBody>
          <a:bodyPr/>
          <a:lstStyle/>
          <a:p>
            <a:fld id="{59BA33BB-C5C0-430F-9705-0551D9B6BE85}" type="slidenum">
              <a:rPr lang="es-AR" smtClean="0"/>
              <a:t>1</a:t>
            </a:fld>
            <a:endParaRPr lang="es-AR"/>
          </a:p>
        </p:txBody>
      </p:sp>
    </p:spTree>
    <p:extLst>
      <p:ext uri="{BB962C8B-B14F-4D97-AF65-F5344CB8AC3E}">
        <p14:creationId xmlns:p14="http://schemas.microsoft.com/office/powerpoint/2010/main" val="2182539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Identificación: el sujeto comunica su identidad a un sistema (</a:t>
            </a:r>
            <a:r>
              <a:rPr lang="es-ES" dirty="0" err="1"/>
              <a:t>user</a:t>
            </a:r>
            <a:r>
              <a:rPr lang="es-ES" dirty="0"/>
              <a:t> </a:t>
            </a:r>
            <a:r>
              <a:rPr lang="es-ES" dirty="0" err="1"/>
              <a:t>name</a:t>
            </a:r>
            <a:r>
              <a:rPr lang="es-E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Autenticación: se prueba que la información de identificación se corresponde con el sujeto que la presenta (</a:t>
            </a:r>
            <a:r>
              <a:rPr lang="es-ES" dirty="0" err="1"/>
              <a:t>password</a:t>
            </a:r>
            <a:r>
              <a:rPr lang="es-E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Autorización: proceso donde se entregan derechos y permisos al sujeto Permite acceder a un recurso del sistema </a:t>
            </a:r>
            <a:endParaRPr lang="es-AR" dirty="0"/>
          </a:p>
          <a:p>
            <a:endParaRPr lang="es-AR" dirty="0"/>
          </a:p>
        </p:txBody>
      </p:sp>
      <p:sp>
        <p:nvSpPr>
          <p:cNvPr id="4" name="Marcador de número de diapositiva 3"/>
          <p:cNvSpPr>
            <a:spLocks noGrp="1"/>
          </p:cNvSpPr>
          <p:nvPr>
            <p:ph type="sldNum" sz="quarter" idx="5"/>
          </p:nvPr>
        </p:nvSpPr>
        <p:spPr/>
        <p:txBody>
          <a:bodyPr/>
          <a:lstStyle/>
          <a:p>
            <a:fld id="{59BA33BB-C5C0-430F-9705-0551D9B6BE85}" type="slidenum">
              <a:rPr lang="es-AR" smtClean="0"/>
              <a:t>2</a:t>
            </a:fld>
            <a:endParaRPr lang="es-AR"/>
          </a:p>
        </p:txBody>
      </p:sp>
    </p:spTree>
    <p:extLst>
      <p:ext uri="{BB962C8B-B14F-4D97-AF65-F5344CB8AC3E}">
        <p14:creationId xmlns:p14="http://schemas.microsoft.com/office/powerpoint/2010/main" val="52108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Un ataque de fuerza bruta ocurre cuando un atacante utiliza un sistema de prueba y error en un intento de adivinar las credenciales de usuario válidas.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Estos ataques suelen automatizarse mediante listas de palabras de nombres de usuario y contraseñas.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automatización de este proceso, especialmente mediante el uso de herramientas dedicadas, le permite a un atacante realizar una gran cantidad de intentos de inicio de sesión a alta velocidad.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fuerza bruta no siempre es algo aleatorio sobre nombres de usuario y contraseñas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Al utilizar también la lógica básica o el conocimiento disponible públicamente, los atacantes pueden ajustar los ataques de fuerza bruta para realizar conjeturas mucho más fundamentadas.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Esto aumenta considerablemente la eficacia de tales ataques.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Los sitios web que dependen del inicio de sesión basado en contraseña como único método para autenticar a los usuarios pueden ser muy vulnerables si no implementan una protección suficiente contra la fuerza bruta.</a:t>
            </a:r>
            <a:endParaRPr lang="es-AR" dirty="0"/>
          </a:p>
          <a:p>
            <a:endParaRPr lang="es-AR" dirty="0"/>
          </a:p>
        </p:txBody>
      </p:sp>
      <p:sp>
        <p:nvSpPr>
          <p:cNvPr id="4" name="Marcador de número de diapositiva 3"/>
          <p:cNvSpPr>
            <a:spLocks noGrp="1"/>
          </p:cNvSpPr>
          <p:nvPr>
            <p:ph type="sldNum" sz="quarter" idx="5"/>
          </p:nvPr>
        </p:nvSpPr>
        <p:spPr/>
        <p:txBody>
          <a:bodyPr/>
          <a:lstStyle/>
          <a:p>
            <a:fld id="{59BA33BB-C5C0-430F-9705-0551D9B6BE85}" type="slidenum">
              <a:rPr lang="es-AR" smtClean="0"/>
              <a:t>3</a:t>
            </a:fld>
            <a:endParaRPr lang="es-AR"/>
          </a:p>
        </p:txBody>
      </p:sp>
    </p:spTree>
    <p:extLst>
      <p:ext uri="{BB962C8B-B14F-4D97-AF65-F5344CB8AC3E}">
        <p14:creationId xmlns:p14="http://schemas.microsoft.com/office/powerpoint/2010/main" val="1029048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 manera similar, las contraseñas pueden ser forzadas de manera bruta, y la dificultad varía según la fuerza de la contraseña. </a:t>
            </a:r>
          </a:p>
          <a:p>
            <a:endParaRPr lang="es-ES" dirty="0"/>
          </a:p>
          <a:p>
            <a:r>
              <a:rPr lang="es-ES" dirty="0"/>
              <a:t>Muchos sitios web adoptan alguna forma de política de contraseñas, lo que obliga a los usuarios a crear contraseñas de alta entropía que son, al menos teóricamente, más difíciles de descifrar utilizando solo la fuerza bruta. </a:t>
            </a:r>
          </a:p>
          <a:p>
            <a:endParaRPr lang="es-ES" dirty="0"/>
          </a:p>
          <a:p>
            <a:r>
              <a:rPr lang="es-ES" dirty="0"/>
              <a:t>Por lo general, esto implica hacer cumplir las contraseñas con: </a:t>
            </a:r>
          </a:p>
          <a:p>
            <a:endParaRPr lang="es-ES" dirty="0"/>
          </a:p>
          <a:p>
            <a:r>
              <a:rPr lang="es-ES" dirty="0"/>
              <a:t>Un número mínimo de caracteres.</a:t>
            </a:r>
          </a:p>
          <a:p>
            <a:r>
              <a:rPr lang="es-ES" dirty="0"/>
              <a:t>Una mezcla de letras minúsculas y mayúsculas.</a:t>
            </a:r>
          </a:p>
          <a:p>
            <a:r>
              <a:rPr lang="es-ES" dirty="0"/>
              <a:t>Al menos un personaje especial</a:t>
            </a:r>
          </a:p>
          <a:p>
            <a:endParaRPr lang="es-ES" dirty="0"/>
          </a:p>
          <a:p>
            <a:r>
              <a:rPr lang="es-ES" dirty="0"/>
              <a:t>Sin embargo, aunque las contraseñas de alta entropía son difíciles de descifrar para las computadoras por sí solas, podemos utilizar un conocimiento básico del comportamiento humano para aprovechar las vulnerabilidades que los usuarios introducen involuntariamente en este sistema. </a:t>
            </a:r>
          </a:p>
          <a:p>
            <a:endParaRPr lang="es-ES" dirty="0"/>
          </a:p>
          <a:p>
            <a:r>
              <a:rPr lang="es-ES" dirty="0"/>
              <a:t>En lugar de crear una contraseña segura con una combinación aleatoria de caracteres, los usuarios a menudo toman una contraseña que pueden recordar y tratan de acoplarla para que se ajuste a la política de contraseñas. </a:t>
            </a:r>
          </a:p>
          <a:p>
            <a:endParaRPr lang="es-ES" dirty="0"/>
          </a:p>
          <a:p>
            <a:r>
              <a:rPr lang="es-ES" dirty="0"/>
              <a:t>Por ejemplo, si </a:t>
            </a:r>
            <a:r>
              <a:rPr lang="es-ES" dirty="0" err="1"/>
              <a:t>mypassword</a:t>
            </a:r>
            <a:r>
              <a:rPr lang="es-ES" dirty="0"/>
              <a:t> no está permitido, los usuarios pueden probar algo como Mypassword1 o Myp4$$w0rd en su lugar.</a:t>
            </a:r>
          </a:p>
          <a:p>
            <a:endParaRPr lang="es-ES" dirty="0"/>
          </a:p>
          <a:p>
            <a:r>
              <a:rPr lang="es-ES" dirty="0"/>
              <a:t>En los casos en que la política requiere que los usuarios cambien sus contraseñas de forma regular, también es común que los usuarios simplemente realicen cambios menores y predecibles en su contraseña preferida. </a:t>
            </a:r>
          </a:p>
          <a:p>
            <a:endParaRPr lang="es-ES" dirty="0"/>
          </a:p>
          <a:p>
            <a:r>
              <a:rPr lang="es-ES" dirty="0"/>
              <a:t>Por ejemplo, Mypassword1! se convierte en Mypassword1? o Mypassword2!. </a:t>
            </a:r>
          </a:p>
          <a:p>
            <a:endParaRPr lang="es-ES" dirty="0"/>
          </a:p>
          <a:p>
            <a:r>
              <a:rPr lang="es-ES" dirty="0"/>
              <a:t>Este conocimiento de probables credenciales y patrones predecibles significa que los ataques de fuerza bruta a menudo pueden ser mucho más sofisticados y, por lo tanto, efectivos, que simplemente iterar a través de todas las combinaciones posibles de caracteres.</a:t>
            </a:r>
            <a:endParaRPr lang="es-AR" dirty="0"/>
          </a:p>
        </p:txBody>
      </p:sp>
      <p:sp>
        <p:nvSpPr>
          <p:cNvPr id="4" name="Marcador de número de diapositiva 3"/>
          <p:cNvSpPr>
            <a:spLocks noGrp="1"/>
          </p:cNvSpPr>
          <p:nvPr>
            <p:ph type="sldNum" sz="quarter" idx="5"/>
          </p:nvPr>
        </p:nvSpPr>
        <p:spPr/>
        <p:txBody>
          <a:bodyPr/>
          <a:lstStyle/>
          <a:p>
            <a:fld id="{59BA33BB-C5C0-430F-9705-0551D9B6BE85}" type="slidenum">
              <a:rPr lang="es-AR" smtClean="0"/>
              <a:t>4</a:t>
            </a:fld>
            <a:endParaRPr lang="es-AR"/>
          </a:p>
        </p:txBody>
      </p:sp>
    </p:spTree>
    <p:extLst>
      <p:ext uri="{BB962C8B-B14F-4D97-AF65-F5344CB8AC3E}">
        <p14:creationId xmlns:p14="http://schemas.microsoft.com/office/powerpoint/2010/main" val="2902365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muy probable que un ataque de fuerza bruta implique muchas suposiciones fallidas antes de que el atacante comprometa con éxito una cuenta. </a:t>
            </a:r>
          </a:p>
          <a:p>
            <a:endParaRPr lang="es-ES" dirty="0"/>
          </a:p>
          <a:p>
            <a:r>
              <a:rPr lang="es-ES" dirty="0"/>
              <a:t>Lógicamente, la protección de fuerza bruta gira en torno a intentar que sea lo más complicado posible automatizar el proceso y ralentizar la velocidad a la que un atacante puede intentar iniciar sesión.</a:t>
            </a:r>
          </a:p>
          <a:p>
            <a:endParaRPr lang="es-ES" dirty="0"/>
          </a:p>
          <a:p>
            <a:r>
              <a:rPr lang="es-ES" dirty="0"/>
              <a:t>Las dos formas más comunes de prevenir ataques de fuerza bruta son:</a:t>
            </a:r>
          </a:p>
          <a:p>
            <a:endParaRPr lang="es-ES" dirty="0"/>
          </a:p>
          <a:p>
            <a:pPr marL="171450" indent="-171450">
              <a:buFontTx/>
              <a:buChar char="-"/>
            </a:pPr>
            <a:r>
              <a:rPr lang="es-ES" dirty="0"/>
              <a:t>Bloquear la cuenta a la que el usuario remoto intenta acceder si realiza demasiados intentos fallidos de inicio de sesión</a:t>
            </a:r>
          </a:p>
          <a:p>
            <a:pPr marL="171450" indent="-171450">
              <a:buFontTx/>
              <a:buChar char="-"/>
            </a:pPr>
            <a:r>
              <a:rPr lang="es-ES" dirty="0"/>
              <a:t>Bloquear la dirección IP del usuario remoto si realiza demasiados intentos de inicio de sesión en rápida sucesión</a:t>
            </a:r>
          </a:p>
          <a:p>
            <a:pPr marL="0" indent="0">
              <a:buFontTx/>
              <a:buNone/>
            </a:pPr>
            <a:endParaRPr lang="es-ES" dirty="0"/>
          </a:p>
          <a:p>
            <a:pPr marL="0" indent="0">
              <a:buFontTx/>
              <a:buNone/>
            </a:pPr>
            <a:r>
              <a:rPr lang="es-ES" dirty="0"/>
              <a:t>Ambos enfoques ofrecen diversos grados de protección, pero ninguno es invulnerable, especialmente si se implementa con una lógica defectuosa.</a:t>
            </a:r>
            <a:endParaRPr lang="es-AR" dirty="0"/>
          </a:p>
        </p:txBody>
      </p:sp>
      <p:sp>
        <p:nvSpPr>
          <p:cNvPr id="4" name="Marcador de número de diapositiva 3"/>
          <p:cNvSpPr>
            <a:spLocks noGrp="1"/>
          </p:cNvSpPr>
          <p:nvPr>
            <p:ph type="sldNum" sz="quarter" idx="5"/>
          </p:nvPr>
        </p:nvSpPr>
        <p:spPr/>
        <p:txBody>
          <a:bodyPr/>
          <a:lstStyle/>
          <a:p>
            <a:fld id="{59BA33BB-C5C0-430F-9705-0551D9B6BE85}" type="slidenum">
              <a:rPr lang="es-AR" smtClean="0"/>
              <a:t>5</a:t>
            </a:fld>
            <a:endParaRPr lang="es-AR"/>
          </a:p>
        </p:txBody>
      </p:sp>
    </p:spTree>
    <p:extLst>
      <p:ext uri="{BB962C8B-B14F-4D97-AF65-F5344CB8AC3E}">
        <p14:creationId xmlns:p14="http://schemas.microsoft.com/office/powerpoint/2010/main" val="321370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59BA33BB-C5C0-430F-9705-0551D9B6BE85}" type="slidenum">
              <a:rPr lang="es-AR" smtClean="0"/>
              <a:t>6</a:t>
            </a:fld>
            <a:endParaRPr lang="es-AR"/>
          </a:p>
        </p:txBody>
      </p:sp>
    </p:spTree>
    <p:extLst>
      <p:ext uri="{BB962C8B-B14F-4D97-AF65-F5344CB8AC3E}">
        <p14:creationId xmlns:p14="http://schemas.microsoft.com/office/powerpoint/2010/main" val="1805662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Hydra es un programa de crackeo de contraseñas por medio de fuerza bruta; es una herramienta rápida de “hacking" de contraseñas de inicio de sesión.</a:t>
            </a:r>
          </a:p>
          <a:p>
            <a:endParaRPr lang="es-ES" dirty="0"/>
          </a:p>
          <a:p>
            <a:r>
              <a:rPr lang="es-ES" dirty="0"/>
              <a:t>Podemos usar Hydra para ejecutar una lista y hacer 'fuerza bruta' algún servicio de autenticación. </a:t>
            </a:r>
          </a:p>
          <a:p>
            <a:endParaRPr lang="es-ES" dirty="0"/>
          </a:p>
          <a:p>
            <a:r>
              <a:rPr lang="es-ES" dirty="0" err="1"/>
              <a:t>Suponganse</a:t>
            </a:r>
            <a:r>
              <a:rPr lang="es-ES" dirty="0"/>
              <a:t> que tratando de adivinar manualmente la contraseña de alguien en un servicio en particular (SSH, formulario de solicitud web, FTP o SNMP); </a:t>
            </a:r>
          </a:p>
          <a:p>
            <a:endParaRPr lang="es-ES" dirty="0"/>
          </a:p>
          <a:p>
            <a:r>
              <a:rPr lang="es-ES" dirty="0"/>
              <a:t>podemos usar Hydra para ejecutar una lista de contraseñas y acelerar este proceso para nosotros, determinando la contraseña correcta.</a:t>
            </a:r>
            <a:endParaRPr lang="es-AR" dirty="0"/>
          </a:p>
        </p:txBody>
      </p:sp>
      <p:sp>
        <p:nvSpPr>
          <p:cNvPr id="4" name="Marcador de número de diapositiva 3"/>
          <p:cNvSpPr>
            <a:spLocks noGrp="1"/>
          </p:cNvSpPr>
          <p:nvPr>
            <p:ph type="sldNum" sz="quarter" idx="5"/>
          </p:nvPr>
        </p:nvSpPr>
        <p:spPr/>
        <p:txBody>
          <a:bodyPr/>
          <a:lstStyle/>
          <a:p>
            <a:fld id="{59BA33BB-C5C0-430F-9705-0551D9B6BE85}" type="slidenum">
              <a:rPr lang="es-AR" smtClean="0"/>
              <a:t>7</a:t>
            </a:fld>
            <a:endParaRPr lang="es-AR"/>
          </a:p>
        </p:txBody>
      </p:sp>
    </p:spTree>
    <p:extLst>
      <p:ext uri="{BB962C8B-B14F-4D97-AF65-F5344CB8AC3E}">
        <p14:creationId xmlns:p14="http://schemas.microsoft.com/office/powerpoint/2010/main" val="3399608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Hydra tiene la capacidad de aplicar fuerza bruta a los siguientes protocolos</a:t>
            </a:r>
          </a:p>
          <a:p>
            <a:endParaRPr lang="es-ES" dirty="0"/>
          </a:p>
          <a:p>
            <a:r>
              <a:rPr lang="es-ES" dirty="0"/>
              <a:t>Esto muestra la importancia de usar una contraseña segura, si su contraseña es común, no contiene caracteres especiales y / o no tiene más de 8 caracteres, será propenso a ser adivinado. </a:t>
            </a:r>
          </a:p>
          <a:p>
            <a:endParaRPr lang="es-ES" dirty="0"/>
          </a:p>
          <a:p>
            <a:r>
              <a:rPr lang="es-ES" dirty="0"/>
              <a:t>Existen 100 millones de listas de contraseñas que contienen contraseñas comunes, por lo que cuando una aplicación lista para usar usa una contraseña fácil para iniciar sesión, ¡asegúrese de cambiarla de la predeterminada! </a:t>
            </a:r>
          </a:p>
          <a:p>
            <a:endParaRPr lang="es-ES" dirty="0"/>
          </a:p>
          <a:p>
            <a:r>
              <a:rPr lang="es-ES" dirty="0"/>
              <a:t>A menudo, los </a:t>
            </a:r>
            <a:r>
              <a:rPr lang="es-AR" b="0" i="0" dirty="0" err="1">
                <a:solidFill>
                  <a:srgbClr val="212529"/>
                </a:solidFill>
                <a:effectLst/>
                <a:latin typeface="Ubuntu"/>
              </a:rPr>
              <a:t>frameworks</a:t>
            </a:r>
            <a:r>
              <a:rPr lang="es-ES" dirty="0"/>
              <a:t> web y de las cámaras de seguridad utilizan </a:t>
            </a:r>
            <a:r>
              <a:rPr lang="es-ES" dirty="0" err="1"/>
              <a:t>admin</a:t>
            </a:r>
            <a:r>
              <a:rPr lang="es-ES" dirty="0"/>
              <a:t>: </a:t>
            </a:r>
            <a:r>
              <a:rPr lang="es-ES" dirty="0" err="1"/>
              <a:t>password</a:t>
            </a:r>
            <a:r>
              <a:rPr lang="es-ES" dirty="0"/>
              <a:t> como contraseña predeterminada, que obviamente no es lo suficientemente segura.</a:t>
            </a:r>
            <a:endParaRPr lang="es-AR" dirty="0"/>
          </a:p>
        </p:txBody>
      </p:sp>
      <p:sp>
        <p:nvSpPr>
          <p:cNvPr id="4" name="Marcador de número de diapositiva 3"/>
          <p:cNvSpPr>
            <a:spLocks noGrp="1"/>
          </p:cNvSpPr>
          <p:nvPr>
            <p:ph type="sldNum" sz="quarter" idx="5"/>
          </p:nvPr>
        </p:nvSpPr>
        <p:spPr/>
        <p:txBody>
          <a:bodyPr/>
          <a:lstStyle/>
          <a:p>
            <a:fld id="{59BA33BB-C5C0-430F-9705-0551D9B6BE85}" type="slidenum">
              <a:rPr lang="es-AR" smtClean="0"/>
              <a:t>8</a:t>
            </a:fld>
            <a:endParaRPr lang="es-AR"/>
          </a:p>
        </p:txBody>
      </p:sp>
    </p:spTree>
    <p:extLst>
      <p:ext uri="{BB962C8B-B14F-4D97-AF65-F5344CB8AC3E}">
        <p14:creationId xmlns:p14="http://schemas.microsoft.com/office/powerpoint/2010/main" val="3840696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9/22/2021</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‹Nº›</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895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9/22/2021</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264493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9/22/2021</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753677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9/22/2021</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329572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9/22/2021</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‹Nº›</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8814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9/22/2021</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349596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9/22/2021</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258316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9/22/2021</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367503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9/22/2021</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48656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9/22/2021</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45497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9/22/2021</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382874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‹Nº›</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9/22/2021</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341205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4" name="Rectangle 1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8" name="Rectangle 1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97627A-B216-44CA-BE98-65B34A0B23F9}"/>
              </a:ext>
            </a:extLst>
          </p:cNvPr>
          <p:cNvSpPr>
            <a:spLocks noGrp="1"/>
          </p:cNvSpPr>
          <p:nvPr>
            <p:ph type="title"/>
          </p:nvPr>
        </p:nvSpPr>
        <p:spPr>
          <a:xfrm>
            <a:off x="1082340" y="1066800"/>
            <a:ext cx="3931320" cy="2267193"/>
          </a:xfrm>
        </p:spPr>
        <p:txBody>
          <a:bodyPr vert="horz" lIns="91440" tIns="45720" rIns="91440" bIns="45720" rtlCol="0" anchor="b">
            <a:normAutofit/>
          </a:bodyPr>
          <a:lstStyle/>
          <a:p>
            <a:pPr algn="ctr"/>
            <a:r>
              <a:rPr lang="en-US" sz="2400" kern="1200" cap="all" spc="390" baseline="0" dirty="0">
                <a:solidFill>
                  <a:schemeClr val="tx2"/>
                </a:solidFill>
                <a:latin typeface="+mj-lt"/>
                <a:ea typeface="+mj-ea"/>
                <a:cs typeface="+mj-cs"/>
              </a:rPr>
              <a:t>Authentication vulnerabilities</a:t>
            </a:r>
          </a:p>
        </p:txBody>
      </p:sp>
      <p:pic>
        <p:nvPicPr>
          <p:cNvPr id="6" name="Marcador de contenido 5">
            <a:extLst>
              <a:ext uri="{FF2B5EF4-FFF2-40B4-BE49-F238E27FC236}">
                <a16:creationId xmlns:a16="http://schemas.microsoft.com/office/drawing/2014/main" id="{326B5B59-A956-4840-AB5C-FB14B43D9768}"/>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2222" y="1876601"/>
            <a:ext cx="5439657" cy="3123834"/>
          </a:xfrm>
          <a:prstGeom prst="rect">
            <a:avLst/>
          </a:prstGeom>
        </p:spPr>
      </p:pic>
      <p:grpSp>
        <p:nvGrpSpPr>
          <p:cNvPr id="22" name="Group 21">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23" name="Rectangle 22">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AutoShape 2" descr="Authentication vulnerabilities: password reset poisoning">
            <a:extLst>
              <a:ext uri="{FF2B5EF4-FFF2-40B4-BE49-F238E27FC236}">
                <a16:creationId xmlns:a16="http://schemas.microsoft.com/office/drawing/2014/main" id="{98DACF14-5471-4763-8FCE-B68C878F90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2745069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9A636D-9CEC-4A76-A113-104B10543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53EEF0-2806-4C52-A779-F5B786040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7029AE8-A4E0-4ADA-B1BA-563DC4F9E0F8}"/>
              </a:ext>
            </a:extLst>
          </p:cNvPr>
          <p:cNvSpPr>
            <a:spLocks noGrp="1"/>
          </p:cNvSpPr>
          <p:nvPr>
            <p:ph type="title"/>
          </p:nvPr>
        </p:nvSpPr>
        <p:spPr>
          <a:xfrm>
            <a:off x="1906656" y="1359628"/>
            <a:ext cx="8378688" cy="1160052"/>
          </a:xfrm>
        </p:spPr>
        <p:txBody>
          <a:bodyPr anchor="b">
            <a:normAutofit/>
          </a:bodyPr>
          <a:lstStyle/>
          <a:p>
            <a:pPr algn="ctr"/>
            <a:r>
              <a:rPr lang="en-US" dirty="0" err="1"/>
              <a:t>Comandos</a:t>
            </a:r>
            <a:endParaRPr lang="es-AR"/>
          </a:p>
        </p:txBody>
      </p:sp>
      <p:sp>
        <p:nvSpPr>
          <p:cNvPr id="3" name="Marcador de contenido 2">
            <a:extLst>
              <a:ext uri="{FF2B5EF4-FFF2-40B4-BE49-F238E27FC236}">
                <a16:creationId xmlns:a16="http://schemas.microsoft.com/office/drawing/2014/main" id="{9FD08087-96A7-4E5C-ADDE-01F1BDAB384C}"/>
              </a:ext>
            </a:extLst>
          </p:cNvPr>
          <p:cNvSpPr>
            <a:spLocks noGrp="1"/>
          </p:cNvSpPr>
          <p:nvPr>
            <p:ph idx="1"/>
          </p:nvPr>
        </p:nvSpPr>
        <p:spPr>
          <a:xfrm>
            <a:off x="623047" y="2805502"/>
            <a:ext cx="10945906" cy="3492499"/>
          </a:xfrm>
        </p:spPr>
        <p:txBody>
          <a:bodyPr anchor="ctr">
            <a:normAutofit/>
          </a:bodyPr>
          <a:lstStyle/>
          <a:p>
            <a:pPr algn="ctr"/>
            <a:r>
              <a:rPr lang="en-US" sz="3200" dirty="0"/>
              <a:t>SSH</a:t>
            </a:r>
          </a:p>
          <a:p>
            <a:pPr algn="ctr"/>
            <a:endParaRPr lang="en-US" sz="3200" dirty="0"/>
          </a:p>
          <a:p>
            <a:pPr algn="ctr"/>
            <a:r>
              <a:rPr lang="en-US" sz="2400" dirty="0">
                <a:solidFill>
                  <a:srgbClr val="00B050"/>
                </a:solidFill>
                <a:latin typeface="Consolas" panose="020B0609020204030204" pitchFamily="49" charset="0"/>
              </a:rPr>
              <a:t>hydra</a:t>
            </a:r>
            <a:r>
              <a:rPr lang="en-US" sz="2400" dirty="0">
                <a:latin typeface="Consolas" panose="020B0609020204030204" pitchFamily="49" charset="0"/>
              </a:rPr>
              <a:t> -l &lt;username&gt; -P &lt;full path to pass&gt; MACHINE_IP -t 4 </a:t>
            </a:r>
            <a:r>
              <a:rPr lang="en-US" sz="2400" dirty="0" err="1">
                <a:latin typeface="Consolas" panose="020B0609020204030204" pitchFamily="49" charset="0"/>
              </a:rPr>
              <a:t>ssh</a:t>
            </a:r>
            <a:r>
              <a:rPr lang="en-US" sz="2400" dirty="0">
                <a:latin typeface="Consolas" panose="020B0609020204030204" pitchFamily="49" charset="0"/>
              </a:rPr>
              <a:t> </a:t>
            </a:r>
            <a:endParaRPr lang="es-AR" sz="2400" dirty="0">
              <a:latin typeface="Consolas" panose="020B0609020204030204" pitchFamily="49" charset="0"/>
            </a:endParaRPr>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1016086"/>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6663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9A636D-9CEC-4A76-A113-104B10543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53EEF0-2806-4C52-A779-F5B786040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7029AE8-A4E0-4ADA-B1BA-563DC4F9E0F8}"/>
              </a:ext>
            </a:extLst>
          </p:cNvPr>
          <p:cNvSpPr>
            <a:spLocks noGrp="1"/>
          </p:cNvSpPr>
          <p:nvPr>
            <p:ph type="title"/>
          </p:nvPr>
        </p:nvSpPr>
        <p:spPr>
          <a:xfrm>
            <a:off x="1906656" y="1359628"/>
            <a:ext cx="8378688" cy="1160052"/>
          </a:xfrm>
        </p:spPr>
        <p:txBody>
          <a:bodyPr anchor="b">
            <a:normAutofit/>
          </a:bodyPr>
          <a:lstStyle/>
          <a:p>
            <a:pPr algn="ctr"/>
            <a:r>
              <a:rPr lang="en-US" dirty="0" err="1"/>
              <a:t>Comandos</a:t>
            </a:r>
            <a:endParaRPr lang="es-AR"/>
          </a:p>
        </p:txBody>
      </p:sp>
      <p:sp>
        <p:nvSpPr>
          <p:cNvPr id="3" name="Marcador de contenido 2">
            <a:extLst>
              <a:ext uri="{FF2B5EF4-FFF2-40B4-BE49-F238E27FC236}">
                <a16:creationId xmlns:a16="http://schemas.microsoft.com/office/drawing/2014/main" id="{9FD08087-96A7-4E5C-ADDE-01F1BDAB384C}"/>
              </a:ext>
            </a:extLst>
          </p:cNvPr>
          <p:cNvSpPr>
            <a:spLocks noGrp="1"/>
          </p:cNvSpPr>
          <p:nvPr>
            <p:ph idx="1"/>
          </p:nvPr>
        </p:nvSpPr>
        <p:spPr>
          <a:xfrm>
            <a:off x="623047" y="2805502"/>
            <a:ext cx="10945906" cy="3492499"/>
          </a:xfrm>
        </p:spPr>
        <p:txBody>
          <a:bodyPr anchor="ctr">
            <a:normAutofit/>
          </a:bodyPr>
          <a:lstStyle/>
          <a:p>
            <a:pPr algn="ctr"/>
            <a:r>
              <a:rPr lang="en-US" sz="3200" dirty="0"/>
              <a:t>Post Web Form</a:t>
            </a:r>
          </a:p>
          <a:p>
            <a:pPr algn="ctr"/>
            <a:endParaRPr lang="en-US" sz="3200" dirty="0"/>
          </a:p>
          <a:p>
            <a:pPr algn="ctr"/>
            <a:r>
              <a:rPr lang="en-US" sz="2400" dirty="0">
                <a:solidFill>
                  <a:srgbClr val="00B050"/>
                </a:solidFill>
                <a:latin typeface="Consolas" panose="020B0609020204030204" pitchFamily="49" charset="0"/>
              </a:rPr>
              <a:t>hydra</a:t>
            </a:r>
            <a:r>
              <a:rPr lang="en-US" sz="2400" dirty="0">
                <a:latin typeface="Consolas" panose="020B0609020204030204" pitchFamily="49" charset="0"/>
              </a:rPr>
              <a:t> -l &lt;username&gt; -P &lt;wordlist&gt; MACHINE_IP http-post-form "/:username=^USER^&amp;password=^PASS^:F=incorrect" -V </a:t>
            </a:r>
            <a:endParaRPr lang="es-AR" sz="2400" dirty="0">
              <a:latin typeface="Consolas" panose="020B0609020204030204" pitchFamily="49" charset="0"/>
            </a:endParaRPr>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1016086"/>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1361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A42375-1F31-4B17-8344-3A3B5CDC7BA1}"/>
              </a:ext>
            </a:extLst>
          </p:cNvPr>
          <p:cNvSpPr>
            <a:spLocks noGrp="1"/>
          </p:cNvSpPr>
          <p:nvPr>
            <p:ph type="title"/>
          </p:nvPr>
        </p:nvSpPr>
        <p:spPr>
          <a:xfrm>
            <a:off x="1028701" y="963919"/>
            <a:ext cx="10134600" cy="1036994"/>
          </a:xfrm>
        </p:spPr>
        <p:txBody>
          <a:bodyPr anchor="b">
            <a:normAutofit/>
          </a:bodyPr>
          <a:lstStyle/>
          <a:p>
            <a:pPr algn="ctr">
              <a:lnSpc>
                <a:spcPct val="100000"/>
              </a:lnSpc>
            </a:pPr>
            <a:r>
              <a:rPr lang="en-US" sz="2500" dirty="0">
                <a:solidFill>
                  <a:srgbClr val="00B050"/>
                </a:solidFill>
                <a:latin typeface="Consolas" panose="020B0609020204030204" pitchFamily="49" charset="0"/>
              </a:rPr>
              <a:t>hydra</a:t>
            </a:r>
            <a:r>
              <a:rPr lang="en-US" sz="2500" dirty="0">
                <a:latin typeface="Consolas" panose="020B0609020204030204" pitchFamily="49" charset="0"/>
              </a:rPr>
              <a:t> </a:t>
            </a:r>
            <a:r>
              <a:rPr lang="en-US" sz="2500" dirty="0">
                <a:solidFill>
                  <a:srgbClr val="FF0000"/>
                </a:solidFill>
                <a:latin typeface="Consolas" panose="020B0609020204030204" pitchFamily="49" charset="0"/>
              </a:rPr>
              <a:t>-l &lt;username&gt; </a:t>
            </a:r>
            <a:r>
              <a:rPr lang="en-US" sz="2500" dirty="0">
                <a:latin typeface="Consolas" panose="020B0609020204030204" pitchFamily="49" charset="0"/>
              </a:rPr>
              <a:t>-P &lt;wordlist&gt; MACHINE_IP http-post-form "/:username=^USER^&amp;password=^PASS^:F=incorrect" -V </a:t>
            </a:r>
            <a:endParaRPr lang="es-AR" sz="2500" dirty="0"/>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07D13DED-6756-4B1C-A8C4-427CD34528F4}"/>
              </a:ext>
            </a:extLst>
          </p:cNvPr>
          <p:cNvGraphicFramePr>
            <a:graphicFrameLocks noGrp="1"/>
          </p:cNvGraphicFramePr>
          <p:nvPr>
            <p:ph idx="1"/>
            <p:extLst>
              <p:ext uri="{D42A27DB-BD31-4B8C-83A1-F6EECF244321}">
                <p14:modId xmlns:p14="http://schemas.microsoft.com/office/powerpoint/2010/main" val="2436179736"/>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160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A42375-1F31-4B17-8344-3A3B5CDC7BA1}"/>
              </a:ext>
            </a:extLst>
          </p:cNvPr>
          <p:cNvSpPr>
            <a:spLocks noGrp="1"/>
          </p:cNvSpPr>
          <p:nvPr>
            <p:ph type="title"/>
          </p:nvPr>
        </p:nvSpPr>
        <p:spPr>
          <a:xfrm>
            <a:off x="1028701" y="963919"/>
            <a:ext cx="10134600" cy="1036994"/>
          </a:xfrm>
        </p:spPr>
        <p:txBody>
          <a:bodyPr anchor="b">
            <a:normAutofit/>
          </a:bodyPr>
          <a:lstStyle/>
          <a:p>
            <a:pPr algn="ctr">
              <a:lnSpc>
                <a:spcPct val="100000"/>
              </a:lnSpc>
            </a:pPr>
            <a:r>
              <a:rPr lang="en-US" sz="2500" dirty="0">
                <a:solidFill>
                  <a:srgbClr val="00B050"/>
                </a:solidFill>
                <a:latin typeface="Consolas" panose="020B0609020204030204" pitchFamily="49" charset="0"/>
              </a:rPr>
              <a:t>hydra</a:t>
            </a:r>
            <a:r>
              <a:rPr lang="en-US" sz="2500" dirty="0">
                <a:solidFill>
                  <a:schemeClr val="tx1"/>
                </a:solidFill>
                <a:latin typeface="Consolas" panose="020B0609020204030204" pitchFamily="49" charset="0"/>
              </a:rPr>
              <a:t> -l &lt;username&gt; </a:t>
            </a:r>
            <a:r>
              <a:rPr lang="en-US" sz="2500" dirty="0">
                <a:solidFill>
                  <a:srgbClr val="FF0000"/>
                </a:solidFill>
                <a:latin typeface="Consolas" panose="020B0609020204030204" pitchFamily="49" charset="0"/>
              </a:rPr>
              <a:t>-P &lt;wordlist&gt; </a:t>
            </a:r>
            <a:r>
              <a:rPr lang="en-US" sz="2500" dirty="0">
                <a:latin typeface="Consolas" panose="020B0609020204030204" pitchFamily="49" charset="0"/>
              </a:rPr>
              <a:t>MACHINE_IP http-post-form "/:username=^USER^&amp;password=^PASS^:F=incorrect" -V </a:t>
            </a:r>
            <a:endParaRPr lang="es-AR" sz="2500" dirty="0"/>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07D13DED-6756-4B1C-A8C4-427CD34528F4}"/>
              </a:ext>
            </a:extLst>
          </p:cNvPr>
          <p:cNvGraphicFramePr>
            <a:graphicFrameLocks noGrp="1"/>
          </p:cNvGraphicFramePr>
          <p:nvPr>
            <p:ph idx="1"/>
            <p:extLst>
              <p:ext uri="{D42A27DB-BD31-4B8C-83A1-F6EECF244321}">
                <p14:modId xmlns:p14="http://schemas.microsoft.com/office/powerpoint/2010/main" val="2836880867"/>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1642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A42375-1F31-4B17-8344-3A3B5CDC7BA1}"/>
              </a:ext>
            </a:extLst>
          </p:cNvPr>
          <p:cNvSpPr>
            <a:spLocks noGrp="1"/>
          </p:cNvSpPr>
          <p:nvPr>
            <p:ph type="title"/>
          </p:nvPr>
        </p:nvSpPr>
        <p:spPr>
          <a:xfrm>
            <a:off x="1028701" y="963919"/>
            <a:ext cx="10134600" cy="1036994"/>
          </a:xfrm>
        </p:spPr>
        <p:txBody>
          <a:bodyPr anchor="b">
            <a:normAutofit/>
          </a:bodyPr>
          <a:lstStyle/>
          <a:p>
            <a:pPr algn="ctr">
              <a:lnSpc>
                <a:spcPct val="100000"/>
              </a:lnSpc>
            </a:pPr>
            <a:r>
              <a:rPr lang="en-US" sz="2500" dirty="0">
                <a:solidFill>
                  <a:srgbClr val="00B050"/>
                </a:solidFill>
                <a:latin typeface="Consolas" panose="020B0609020204030204" pitchFamily="49" charset="0"/>
              </a:rPr>
              <a:t>hydra</a:t>
            </a:r>
            <a:r>
              <a:rPr lang="en-US" sz="2500" dirty="0">
                <a:solidFill>
                  <a:schemeClr val="tx1"/>
                </a:solidFill>
                <a:latin typeface="Consolas" panose="020B0609020204030204" pitchFamily="49" charset="0"/>
              </a:rPr>
              <a:t> -l &lt;username&gt; -P &lt;wordlist&gt; </a:t>
            </a:r>
            <a:r>
              <a:rPr lang="en-US" sz="2500" dirty="0">
                <a:latin typeface="Consolas" panose="020B0609020204030204" pitchFamily="49" charset="0"/>
              </a:rPr>
              <a:t>MACHINE_IP </a:t>
            </a:r>
            <a:r>
              <a:rPr lang="en-US" sz="2500" dirty="0">
                <a:solidFill>
                  <a:srgbClr val="FF0000"/>
                </a:solidFill>
                <a:latin typeface="Consolas" panose="020B0609020204030204" pitchFamily="49" charset="0"/>
              </a:rPr>
              <a:t>http-post-form</a:t>
            </a:r>
            <a:r>
              <a:rPr lang="en-US" sz="2500" dirty="0">
                <a:latin typeface="Consolas" panose="020B0609020204030204" pitchFamily="49" charset="0"/>
              </a:rPr>
              <a:t> "/:username=^USER^&amp;password=^PASS^:F=incorrect" -V </a:t>
            </a:r>
            <a:endParaRPr lang="es-AR" sz="2500" dirty="0"/>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07D13DED-6756-4B1C-A8C4-427CD34528F4}"/>
              </a:ext>
            </a:extLst>
          </p:cNvPr>
          <p:cNvGraphicFramePr>
            <a:graphicFrameLocks noGrp="1"/>
          </p:cNvGraphicFramePr>
          <p:nvPr>
            <p:ph idx="1"/>
            <p:extLst>
              <p:ext uri="{D42A27DB-BD31-4B8C-83A1-F6EECF244321}">
                <p14:modId xmlns:p14="http://schemas.microsoft.com/office/powerpoint/2010/main" val="3917264325"/>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350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A42375-1F31-4B17-8344-3A3B5CDC7BA1}"/>
              </a:ext>
            </a:extLst>
          </p:cNvPr>
          <p:cNvSpPr>
            <a:spLocks noGrp="1"/>
          </p:cNvSpPr>
          <p:nvPr>
            <p:ph type="title"/>
          </p:nvPr>
        </p:nvSpPr>
        <p:spPr>
          <a:xfrm>
            <a:off x="1028701" y="963919"/>
            <a:ext cx="10134600" cy="1036994"/>
          </a:xfrm>
        </p:spPr>
        <p:txBody>
          <a:bodyPr anchor="b">
            <a:normAutofit/>
          </a:bodyPr>
          <a:lstStyle/>
          <a:p>
            <a:pPr algn="ctr">
              <a:lnSpc>
                <a:spcPct val="100000"/>
              </a:lnSpc>
            </a:pPr>
            <a:r>
              <a:rPr lang="en-US" sz="2500" dirty="0">
                <a:solidFill>
                  <a:srgbClr val="00B050"/>
                </a:solidFill>
                <a:latin typeface="Consolas" panose="020B0609020204030204" pitchFamily="49" charset="0"/>
              </a:rPr>
              <a:t>hydra</a:t>
            </a:r>
            <a:r>
              <a:rPr lang="en-US" sz="2500" dirty="0">
                <a:solidFill>
                  <a:schemeClr val="tx1"/>
                </a:solidFill>
                <a:latin typeface="Consolas" panose="020B0609020204030204" pitchFamily="49" charset="0"/>
              </a:rPr>
              <a:t> -l &lt;username&gt; -P &lt;wordlist&gt; </a:t>
            </a:r>
            <a:r>
              <a:rPr lang="en-US" sz="2500" dirty="0">
                <a:latin typeface="Consolas" panose="020B0609020204030204" pitchFamily="49" charset="0"/>
              </a:rPr>
              <a:t>MACHINE_IP </a:t>
            </a:r>
            <a:r>
              <a:rPr lang="en-US" sz="2500" dirty="0">
                <a:solidFill>
                  <a:schemeClr val="tx1"/>
                </a:solidFill>
                <a:latin typeface="Consolas" panose="020B0609020204030204" pitchFamily="49" charset="0"/>
              </a:rPr>
              <a:t>http-post-form</a:t>
            </a:r>
            <a:r>
              <a:rPr lang="en-US" sz="2500" dirty="0">
                <a:latin typeface="Consolas" panose="020B0609020204030204" pitchFamily="49" charset="0"/>
              </a:rPr>
              <a:t> "</a:t>
            </a:r>
            <a:r>
              <a:rPr lang="en-US" sz="2500" dirty="0">
                <a:solidFill>
                  <a:srgbClr val="FF0000"/>
                </a:solidFill>
                <a:latin typeface="Consolas" panose="020B0609020204030204" pitchFamily="49" charset="0"/>
              </a:rPr>
              <a:t>/</a:t>
            </a:r>
            <a:r>
              <a:rPr lang="en-US" sz="2500" dirty="0">
                <a:latin typeface="Consolas" panose="020B0609020204030204" pitchFamily="49" charset="0"/>
              </a:rPr>
              <a:t>:username=^USER^&amp;password=^PASS^:F=incorrect" -V </a:t>
            </a:r>
            <a:endParaRPr lang="es-AR" sz="2500" dirty="0"/>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07D13DED-6756-4B1C-A8C4-427CD34528F4}"/>
              </a:ext>
            </a:extLst>
          </p:cNvPr>
          <p:cNvGraphicFramePr>
            <a:graphicFrameLocks noGrp="1"/>
          </p:cNvGraphicFramePr>
          <p:nvPr>
            <p:ph idx="1"/>
            <p:extLst>
              <p:ext uri="{D42A27DB-BD31-4B8C-83A1-F6EECF244321}">
                <p14:modId xmlns:p14="http://schemas.microsoft.com/office/powerpoint/2010/main" val="3246941515"/>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162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A42375-1F31-4B17-8344-3A3B5CDC7BA1}"/>
              </a:ext>
            </a:extLst>
          </p:cNvPr>
          <p:cNvSpPr>
            <a:spLocks noGrp="1"/>
          </p:cNvSpPr>
          <p:nvPr>
            <p:ph type="title"/>
          </p:nvPr>
        </p:nvSpPr>
        <p:spPr>
          <a:xfrm>
            <a:off x="1028701" y="963919"/>
            <a:ext cx="10134600" cy="1036994"/>
          </a:xfrm>
        </p:spPr>
        <p:txBody>
          <a:bodyPr anchor="b">
            <a:normAutofit/>
          </a:bodyPr>
          <a:lstStyle/>
          <a:p>
            <a:pPr algn="ctr">
              <a:lnSpc>
                <a:spcPct val="100000"/>
              </a:lnSpc>
            </a:pPr>
            <a:r>
              <a:rPr lang="en-US" sz="2500" dirty="0">
                <a:solidFill>
                  <a:srgbClr val="00B050"/>
                </a:solidFill>
                <a:latin typeface="Consolas" panose="020B0609020204030204" pitchFamily="49" charset="0"/>
              </a:rPr>
              <a:t>hydra</a:t>
            </a:r>
            <a:r>
              <a:rPr lang="en-US" sz="2500" dirty="0">
                <a:solidFill>
                  <a:schemeClr val="tx1"/>
                </a:solidFill>
                <a:latin typeface="Consolas" panose="020B0609020204030204" pitchFamily="49" charset="0"/>
              </a:rPr>
              <a:t> -l &lt;username&gt; -P &lt;wordlist&gt; </a:t>
            </a:r>
            <a:r>
              <a:rPr lang="en-US" sz="2500" dirty="0">
                <a:latin typeface="Consolas" panose="020B0609020204030204" pitchFamily="49" charset="0"/>
              </a:rPr>
              <a:t>MACHINE_IP </a:t>
            </a:r>
            <a:r>
              <a:rPr lang="en-US" sz="2500" dirty="0">
                <a:solidFill>
                  <a:schemeClr val="tx1"/>
                </a:solidFill>
                <a:latin typeface="Consolas" panose="020B0609020204030204" pitchFamily="49" charset="0"/>
              </a:rPr>
              <a:t>http-post-form</a:t>
            </a:r>
            <a:r>
              <a:rPr lang="en-US" sz="2500" dirty="0">
                <a:latin typeface="Consolas" panose="020B0609020204030204" pitchFamily="49" charset="0"/>
              </a:rPr>
              <a:t> "</a:t>
            </a:r>
            <a:r>
              <a:rPr lang="en-US" sz="2500" dirty="0">
                <a:solidFill>
                  <a:schemeClr val="tx1"/>
                </a:solidFill>
                <a:latin typeface="Consolas" panose="020B0609020204030204" pitchFamily="49" charset="0"/>
              </a:rPr>
              <a:t>/:</a:t>
            </a:r>
            <a:r>
              <a:rPr lang="en-US" sz="2500" dirty="0">
                <a:solidFill>
                  <a:srgbClr val="FF0000"/>
                </a:solidFill>
                <a:latin typeface="Consolas" panose="020B0609020204030204" pitchFamily="49" charset="0"/>
              </a:rPr>
              <a:t>username</a:t>
            </a:r>
            <a:r>
              <a:rPr lang="en-US" sz="2500" dirty="0">
                <a:latin typeface="Consolas" panose="020B0609020204030204" pitchFamily="49" charset="0"/>
              </a:rPr>
              <a:t>=^USER^&amp;password=^PASS^:F=incorrect" -V </a:t>
            </a:r>
            <a:endParaRPr lang="es-AR" sz="2500" dirty="0"/>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07D13DED-6756-4B1C-A8C4-427CD34528F4}"/>
              </a:ext>
            </a:extLst>
          </p:cNvPr>
          <p:cNvGraphicFramePr>
            <a:graphicFrameLocks noGrp="1"/>
          </p:cNvGraphicFramePr>
          <p:nvPr>
            <p:ph idx="1"/>
            <p:extLst>
              <p:ext uri="{D42A27DB-BD31-4B8C-83A1-F6EECF244321}">
                <p14:modId xmlns:p14="http://schemas.microsoft.com/office/powerpoint/2010/main" val="1992472579"/>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3951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A42375-1F31-4B17-8344-3A3B5CDC7BA1}"/>
              </a:ext>
            </a:extLst>
          </p:cNvPr>
          <p:cNvSpPr>
            <a:spLocks noGrp="1"/>
          </p:cNvSpPr>
          <p:nvPr>
            <p:ph type="title"/>
          </p:nvPr>
        </p:nvSpPr>
        <p:spPr>
          <a:xfrm>
            <a:off x="1028701" y="963919"/>
            <a:ext cx="10134600" cy="1036994"/>
          </a:xfrm>
        </p:spPr>
        <p:txBody>
          <a:bodyPr anchor="b">
            <a:normAutofit/>
          </a:bodyPr>
          <a:lstStyle/>
          <a:p>
            <a:pPr algn="ctr">
              <a:lnSpc>
                <a:spcPct val="100000"/>
              </a:lnSpc>
            </a:pPr>
            <a:r>
              <a:rPr lang="en-US" sz="2500" dirty="0">
                <a:solidFill>
                  <a:srgbClr val="00B050"/>
                </a:solidFill>
                <a:latin typeface="Consolas" panose="020B0609020204030204" pitchFamily="49" charset="0"/>
              </a:rPr>
              <a:t>hydra</a:t>
            </a:r>
            <a:r>
              <a:rPr lang="en-US" sz="2500" dirty="0">
                <a:solidFill>
                  <a:schemeClr val="tx1"/>
                </a:solidFill>
                <a:latin typeface="Consolas" panose="020B0609020204030204" pitchFamily="49" charset="0"/>
              </a:rPr>
              <a:t> -l &lt;username&gt; -P &lt;wordlist&gt; </a:t>
            </a:r>
            <a:r>
              <a:rPr lang="en-US" sz="2500" dirty="0">
                <a:latin typeface="Consolas" panose="020B0609020204030204" pitchFamily="49" charset="0"/>
              </a:rPr>
              <a:t>MACHINE_IP </a:t>
            </a:r>
            <a:r>
              <a:rPr lang="en-US" sz="2500" dirty="0">
                <a:solidFill>
                  <a:schemeClr val="tx1"/>
                </a:solidFill>
                <a:latin typeface="Consolas" panose="020B0609020204030204" pitchFamily="49" charset="0"/>
              </a:rPr>
              <a:t>http-post-form</a:t>
            </a:r>
            <a:r>
              <a:rPr lang="en-US" sz="2500" dirty="0">
                <a:latin typeface="Consolas" panose="020B0609020204030204" pitchFamily="49" charset="0"/>
              </a:rPr>
              <a:t> </a:t>
            </a:r>
            <a:r>
              <a:rPr lang="en-US" sz="2500" dirty="0">
                <a:solidFill>
                  <a:schemeClr val="tx1"/>
                </a:solidFill>
                <a:latin typeface="Consolas" panose="020B0609020204030204" pitchFamily="49" charset="0"/>
              </a:rPr>
              <a:t>"/:username</a:t>
            </a:r>
            <a:r>
              <a:rPr lang="en-US" sz="2500" dirty="0">
                <a:latin typeface="Consolas" panose="020B0609020204030204" pitchFamily="49" charset="0"/>
              </a:rPr>
              <a:t>=</a:t>
            </a:r>
            <a:r>
              <a:rPr lang="en-US" sz="2500" dirty="0">
                <a:solidFill>
                  <a:srgbClr val="FF0000"/>
                </a:solidFill>
                <a:latin typeface="Consolas" panose="020B0609020204030204" pitchFamily="49" charset="0"/>
              </a:rPr>
              <a:t>^USER^</a:t>
            </a:r>
            <a:r>
              <a:rPr lang="en-US" sz="2500" dirty="0">
                <a:latin typeface="Consolas" panose="020B0609020204030204" pitchFamily="49" charset="0"/>
              </a:rPr>
              <a:t>&amp;password=^PASS^:F=incorrect" -V </a:t>
            </a:r>
            <a:endParaRPr lang="es-AR" sz="2500" dirty="0"/>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07D13DED-6756-4B1C-A8C4-427CD34528F4}"/>
              </a:ext>
            </a:extLst>
          </p:cNvPr>
          <p:cNvGraphicFramePr>
            <a:graphicFrameLocks noGrp="1"/>
          </p:cNvGraphicFramePr>
          <p:nvPr>
            <p:ph idx="1"/>
            <p:extLst>
              <p:ext uri="{D42A27DB-BD31-4B8C-83A1-F6EECF244321}">
                <p14:modId xmlns:p14="http://schemas.microsoft.com/office/powerpoint/2010/main" val="2390140094"/>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6581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A42375-1F31-4B17-8344-3A3B5CDC7BA1}"/>
              </a:ext>
            </a:extLst>
          </p:cNvPr>
          <p:cNvSpPr>
            <a:spLocks noGrp="1"/>
          </p:cNvSpPr>
          <p:nvPr>
            <p:ph type="title"/>
          </p:nvPr>
        </p:nvSpPr>
        <p:spPr>
          <a:xfrm>
            <a:off x="1028701" y="963919"/>
            <a:ext cx="10134600" cy="1036994"/>
          </a:xfrm>
        </p:spPr>
        <p:txBody>
          <a:bodyPr anchor="b">
            <a:normAutofit/>
          </a:bodyPr>
          <a:lstStyle/>
          <a:p>
            <a:pPr algn="ctr">
              <a:lnSpc>
                <a:spcPct val="100000"/>
              </a:lnSpc>
            </a:pPr>
            <a:r>
              <a:rPr lang="en-US" sz="2500" dirty="0">
                <a:solidFill>
                  <a:srgbClr val="00B050"/>
                </a:solidFill>
                <a:latin typeface="Consolas" panose="020B0609020204030204" pitchFamily="49" charset="0"/>
              </a:rPr>
              <a:t>hydra</a:t>
            </a:r>
            <a:r>
              <a:rPr lang="en-US" sz="2500" dirty="0">
                <a:solidFill>
                  <a:schemeClr val="tx1"/>
                </a:solidFill>
                <a:latin typeface="Consolas" panose="020B0609020204030204" pitchFamily="49" charset="0"/>
              </a:rPr>
              <a:t> -l &lt;username&gt; -P &lt;wordlist&gt; </a:t>
            </a:r>
            <a:r>
              <a:rPr lang="en-US" sz="2500" dirty="0">
                <a:latin typeface="Consolas" panose="020B0609020204030204" pitchFamily="49" charset="0"/>
              </a:rPr>
              <a:t>MACHINE_IP </a:t>
            </a:r>
            <a:r>
              <a:rPr lang="en-US" sz="2500" dirty="0">
                <a:solidFill>
                  <a:schemeClr val="tx1"/>
                </a:solidFill>
                <a:latin typeface="Consolas" panose="020B0609020204030204" pitchFamily="49" charset="0"/>
              </a:rPr>
              <a:t>http-post-form</a:t>
            </a:r>
            <a:r>
              <a:rPr lang="en-US" sz="2500" dirty="0">
                <a:latin typeface="Consolas" panose="020B0609020204030204" pitchFamily="49" charset="0"/>
              </a:rPr>
              <a:t> </a:t>
            </a:r>
            <a:r>
              <a:rPr lang="en-US" sz="2500" dirty="0">
                <a:solidFill>
                  <a:schemeClr val="tx1"/>
                </a:solidFill>
                <a:latin typeface="Consolas" panose="020B0609020204030204" pitchFamily="49" charset="0"/>
              </a:rPr>
              <a:t>"/:username=^USER^&amp;</a:t>
            </a:r>
            <a:r>
              <a:rPr lang="en-US" sz="2500" dirty="0">
                <a:solidFill>
                  <a:srgbClr val="FF0000"/>
                </a:solidFill>
                <a:latin typeface="Consolas" panose="020B0609020204030204" pitchFamily="49" charset="0"/>
              </a:rPr>
              <a:t>password</a:t>
            </a:r>
            <a:r>
              <a:rPr lang="en-US" sz="2500" dirty="0">
                <a:latin typeface="Consolas" panose="020B0609020204030204" pitchFamily="49" charset="0"/>
              </a:rPr>
              <a:t>=^PASS^:F=incorrect" -V </a:t>
            </a:r>
            <a:endParaRPr lang="es-AR" sz="2500" dirty="0"/>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07D13DED-6756-4B1C-A8C4-427CD34528F4}"/>
              </a:ext>
            </a:extLst>
          </p:cNvPr>
          <p:cNvGraphicFramePr>
            <a:graphicFrameLocks noGrp="1"/>
          </p:cNvGraphicFramePr>
          <p:nvPr>
            <p:ph idx="1"/>
            <p:extLst>
              <p:ext uri="{D42A27DB-BD31-4B8C-83A1-F6EECF244321}">
                <p14:modId xmlns:p14="http://schemas.microsoft.com/office/powerpoint/2010/main" val="3626279205"/>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6004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A42375-1F31-4B17-8344-3A3B5CDC7BA1}"/>
              </a:ext>
            </a:extLst>
          </p:cNvPr>
          <p:cNvSpPr>
            <a:spLocks noGrp="1"/>
          </p:cNvSpPr>
          <p:nvPr>
            <p:ph type="title"/>
          </p:nvPr>
        </p:nvSpPr>
        <p:spPr>
          <a:xfrm>
            <a:off x="1028701" y="963919"/>
            <a:ext cx="10134600" cy="1036994"/>
          </a:xfrm>
        </p:spPr>
        <p:txBody>
          <a:bodyPr anchor="b">
            <a:normAutofit/>
          </a:bodyPr>
          <a:lstStyle/>
          <a:p>
            <a:pPr algn="ctr">
              <a:lnSpc>
                <a:spcPct val="100000"/>
              </a:lnSpc>
            </a:pPr>
            <a:r>
              <a:rPr lang="en-US" sz="2500" dirty="0">
                <a:solidFill>
                  <a:srgbClr val="00B050"/>
                </a:solidFill>
                <a:latin typeface="Consolas" panose="020B0609020204030204" pitchFamily="49" charset="0"/>
              </a:rPr>
              <a:t>hydra</a:t>
            </a:r>
            <a:r>
              <a:rPr lang="en-US" sz="2500" dirty="0">
                <a:solidFill>
                  <a:schemeClr val="tx1"/>
                </a:solidFill>
                <a:latin typeface="Consolas" panose="020B0609020204030204" pitchFamily="49" charset="0"/>
              </a:rPr>
              <a:t> -l &lt;username&gt; -P &lt;wordlist&gt; </a:t>
            </a:r>
            <a:r>
              <a:rPr lang="en-US" sz="2500" dirty="0">
                <a:latin typeface="Consolas" panose="020B0609020204030204" pitchFamily="49" charset="0"/>
              </a:rPr>
              <a:t>MACHINE_IP </a:t>
            </a:r>
            <a:r>
              <a:rPr lang="en-US" sz="2500" dirty="0">
                <a:solidFill>
                  <a:schemeClr val="tx1"/>
                </a:solidFill>
                <a:latin typeface="Consolas" panose="020B0609020204030204" pitchFamily="49" charset="0"/>
              </a:rPr>
              <a:t>http-post-form</a:t>
            </a:r>
            <a:r>
              <a:rPr lang="en-US" sz="2500" dirty="0">
                <a:latin typeface="Consolas" panose="020B0609020204030204" pitchFamily="49" charset="0"/>
              </a:rPr>
              <a:t> </a:t>
            </a:r>
            <a:r>
              <a:rPr lang="en-US" sz="2500" dirty="0">
                <a:solidFill>
                  <a:schemeClr val="tx1"/>
                </a:solidFill>
                <a:latin typeface="Consolas" panose="020B0609020204030204" pitchFamily="49" charset="0"/>
              </a:rPr>
              <a:t>"/:username=^USER^&amp;password</a:t>
            </a:r>
            <a:r>
              <a:rPr lang="en-US" sz="2500" dirty="0">
                <a:latin typeface="Consolas" panose="020B0609020204030204" pitchFamily="49" charset="0"/>
              </a:rPr>
              <a:t>=</a:t>
            </a:r>
            <a:r>
              <a:rPr lang="en-US" sz="2500" dirty="0">
                <a:solidFill>
                  <a:srgbClr val="FF0000"/>
                </a:solidFill>
                <a:latin typeface="Consolas" panose="020B0609020204030204" pitchFamily="49" charset="0"/>
              </a:rPr>
              <a:t>^PASS^</a:t>
            </a:r>
            <a:r>
              <a:rPr lang="en-US" sz="2500" dirty="0">
                <a:latin typeface="Consolas" panose="020B0609020204030204" pitchFamily="49" charset="0"/>
              </a:rPr>
              <a:t>:F=incorrect" -V </a:t>
            </a:r>
            <a:endParaRPr lang="es-AR" sz="2500" dirty="0"/>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07D13DED-6756-4B1C-A8C4-427CD34528F4}"/>
              </a:ext>
            </a:extLst>
          </p:cNvPr>
          <p:cNvGraphicFramePr>
            <a:graphicFrameLocks noGrp="1"/>
          </p:cNvGraphicFramePr>
          <p:nvPr>
            <p:ph idx="1"/>
            <p:extLst>
              <p:ext uri="{D42A27DB-BD31-4B8C-83A1-F6EECF244321}">
                <p14:modId xmlns:p14="http://schemas.microsoft.com/office/powerpoint/2010/main" val="3415757752"/>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922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 name="Rectangle 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4" name="Rectangle 13">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a:extLst>
              <a:ext uri="{FF2B5EF4-FFF2-40B4-BE49-F238E27FC236}">
                <a16:creationId xmlns:a16="http://schemas.microsoft.com/office/drawing/2014/main" id="{FDCD62BB-F134-412E-AF5B-602B04458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5679" y="750337"/>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0ED2088-7280-4C45-B58D-7634411C2F6D}"/>
              </a:ext>
            </a:extLst>
          </p:cNvPr>
          <p:cNvSpPr>
            <a:spLocks noGrp="1"/>
          </p:cNvSpPr>
          <p:nvPr>
            <p:ph type="title"/>
          </p:nvPr>
        </p:nvSpPr>
        <p:spPr>
          <a:xfrm>
            <a:off x="4130340" y="1066800"/>
            <a:ext cx="3931320" cy="2267193"/>
          </a:xfrm>
        </p:spPr>
        <p:txBody>
          <a:bodyPr vert="horz" lIns="91440" tIns="45720" rIns="91440" bIns="45720" rtlCol="0" anchor="b">
            <a:normAutofit/>
          </a:bodyPr>
          <a:lstStyle/>
          <a:p>
            <a:pPr algn="ctr"/>
            <a:r>
              <a:rPr lang="en-US" sz="2800" kern="1200" cap="all" spc="390" baseline="0" dirty="0" err="1">
                <a:solidFill>
                  <a:schemeClr val="tx2"/>
                </a:solidFill>
                <a:latin typeface="+mj-lt"/>
                <a:ea typeface="+mj-ea"/>
                <a:cs typeface="+mj-cs"/>
              </a:rPr>
              <a:t>Identificación</a:t>
            </a:r>
            <a:br>
              <a:rPr lang="en-US" sz="2800" kern="1200" cap="all" spc="390" baseline="0" dirty="0">
                <a:solidFill>
                  <a:schemeClr val="tx2"/>
                </a:solidFill>
                <a:latin typeface="+mj-lt"/>
                <a:ea typeface="+mj-ea"/>
                <a:cs typeface="+mj-cs"/>
              </a:rPr>
            </a:br>
            <a:r>
              <a:rPr lang="en-US" sz="2800" kern="1200" cap="all" spc="390" baseline="0" dirty="0" err="1">
                <a:solidFill>
                  <a:schemeClr val="tx2"/>
                </a:solidFill>
                <a:latin typeface="+mj-lt"/>
                <a:ea typeface="+mj-ea"/>
                <a:cs typeface="+mj-cs"/>
              </a:rPr>
              <a:t>Autenticación</a:t>
            </a:r>
            <a:br>
              <a:rPr lang="en-US" sz="2800" kern="1200" cap="all" spc="390" baseline="0" dirty="0">
                <a:solidFill>
                  <a:schemeClr val="tx2"/>
                </a:solidFill>
                <a:latin typeface="+mj-lt"/>
                <a:ea typeface="+mj-ea"/>
                <a:cs typeface="+mj-cs"/>
              </a:rPr>
            </a:br>
            <a:r>
              <a:rPr lang="en-US" sz="2800" kern="1200" cap="all" spc="390" baseline="0" dirty="0" err="1">
                <a:solidFill>
                  <a:schemeClr val="tx2"/>
                </a:solidFill>
                <a:latin typeface="+mj-lt"/>
                <a:ea typeface="+mj-ea"/>
                <a:cs typeface="+mj-cs"/>
              </a:rPr>
              <a:t>Autorización</a:t>
            </a:r>
            <a:endParaRPr lang="en-US" sz="2800" kern="1200" cap="all" spc="390" baseline="0" dirty="0">
              <a:solidFill>
                <a:schemeClr val="tx2"/>
              </a:solidFill>
              <a:latin typeface="+mj-lt"/>
              <a:ea typeface="+mj-ea"/>
              <a:cs typeface="+mj-cs"/>
            </a:endParaRPr>
          </a:p>
        </p:txBody>
      </p:sp>
      <p:grpSp>
        <p:nvGrpSpPr>
          <p:cNvPr id="18" name="Group 17">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51234"/>
            <a:ext cx="867485" cy="115439"/>
            <a:chOff x="8910933" y="1861308"/>
            <a:chExt cx="867485" cy="115439"/>
          </a:xfrm>
        </p:grpSpPr>
        <p:sp>
          <p:nvSpPr>
            <p:cNvPr id="19" name="Rectangle 18">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778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A42375-1F31-4B17-8344-3A3B5CDC7BA1}"/>
              </a:ext>
            </a:extLst>
          </p:cNvPr>
          <p:cNvSpPr>
            <a:spLocks noGrp="1"/>
          </p:cNvSpPr>
          <p:nvPr>
            <p:ph type="title"/>
          </p:nvPr>
        </p:nvSpPr>
        <p:spPr>
          <a:xfrm>
            <a:off x="1028701" y="963919"/>
            <a:ext cx="10134600" cy="1036994"/>
          </a:xfrm>
        </p:spPr>
        <p:txBody>
          <a:bodyPr anchor="b">
            <a:normAutofit/>
          </a:bodyPr>
          <a:lstStyle/>
          <a:p>
            <a:pPr algn="ctr">
              <a:lnSpc>
                <a:spcPct val="100000"/>
              </a:lnSpc>
            </a:pPr>
            <a:r>
              <a:rPr lang="en-US" sz="2500" dirty="0">
                <a:solidFill>
                  <a:srgbClr val="00B050"/>
                </a:solidFill>
                <a:latin typeface="Consolas" panose="020B0609020204030204" pitchFamily="49" charset="0"/>
              </a:rPr>
              <a:t>hydra</a:t>
            </a:r>
            <a:r>
              <a:rPr lang="en-US" sz="2500" dirty="0">
                <a:solidFill>
                  <a:schemeClr val="tx1"/>
                </a:solidFill>
                <a:latin typeface="Consolas" panose="020B0609020204030204" pitchFamily="49" charset="0"/>
              </a:rPr>
              <a:t> -l &lt;username&gt; -P &lt;wordlist&gt; </a:t>
            </a:r>
            <a:r>
              <a:rPr lang="en-US" sz="2500" dirty="0">
                <a:latin typeface="Consolas" panose="020B0609020204030204" pitchFamily="49" charset="0"/>
              </a:rPr>
              <a:t>MACHINE_IP </a:t>
            </a:r>
            <a:r>
              <a:rPr lang="en-US" sz="2500" dirty="0">
                <a:solidFill>
                  <a:schemeClr val="tx1"/>
                </a:solidFill>
                <a:latin typeface="Consolas" panose="020B0609020204030204" pitchFamily="49" charset="0"/>
              </a:rPr>
              <a:t>http-post-form</a:t>
            </a:r>
            <a:r>
              <a:rPr lang="en-US" sz="2500" dirty="0">
                <a:latin typeface="Consolas" panose="020B0609020204030204" pitchFamily="49" charset="0"/>
              </a:rPr>
              <a:t> </a:t>
            </a:r>
            <a:r>
              <a:rPr lang="en-US" sz="2500" dirty="0">
                <a:solidFill>
                  <a:schemeClr val="tx1"/>
                </a:solidFill>
                <a:latin typeface="Consolas" panose="020B0609020204030204" pitchFamily="49" charset="0"/>
              </a:rPr>
              <a:t>"/:username=^USER^&amp;password=^PASS^:</a:t>
            </a:r>
            <a:r>
              <a:rPr lang="en-US" sz="2500" dirty="0">
                <a:solidFill>
                  <a:srgbClr val="FF0000"/>
                </a:solidFill>
                <a:latin typeface="Consolas" panose="020B0609020204030204" pitchFamily="49" charset="0"/>
              </a:rPr>
              <a:t>F=incorrect</a:t>
            </a:r>
            <a:r>
              <a:rPr lang="en-US" sz="2500" dirty="0">
                <a:latin typeface="Consolas" panose="020B0609020204030204" pitchFamily="49" charset="0"/>
              </a:rPr>
              <a:t>" -V </a:t>
            </a:r>
            <a:endParaRPr lang="es-AR" sz="2500" dirty="0"/>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07D13DED-6756-4B1C-A8C4-427CD34528F4}"/>
              </a:ext>
            </a:extLst>
          </p:cNvPr>
          <p:cNvGraphicFramePr>
            <a:graphicFrameLocks noGrp="1"/>
          </p:cNvGraphicFramePr>
          <p:nvPr>
            <p:ph idx="1"/>
            <p:extLst>
              <p:ext uri="{D42A27DB-BD31-4B8C-83A1-F6EECF244321}">
                <p14:modId xmlns:p14="http://schemas.microsoft.com/office/powerpoint/2010/main" val="3807138606"/>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3923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A42375-1F31-4B17-8344-3A3B5CDC7BA1}"/>
              </a:ext>
            </a:extLst>
          </p:cNvPr>
          <p:cNvSpPr>
            <a:spLocks noGrp="1"/>
          </p:cNvSpPr>
          <p:nvPr>
            <p:ph type="title"/>
          </p:nvPr>
        </p:nvSpPr>
        <p:spPr>
          <a:xfrm>
            <a:off x="1028701" y="963919"/>
            <a:ext cx="10134600" cy="1036994"/>
          </a:xfrm>
        </p:spPr>
        <p:txBody>
          <a:bodyPr anchor="b">
            <a:normAutofit/>
          </a:bodyPr>
          <a:lstStyle/>
          <a:p>
            <a:pPr algn="ctr">
              <a:lnSpc>
                <a:spcPct val="100000"/>
              </a:lnSpc>
            </a:pPr>
            <a:r>
              <a:rPr lang="en-US" sz="2500" dirty="0">
                <a:solidFill>
                  <a:srgbClr val="00B050"/>
                </a:solidFill>
                <a:latin typeface="Consolas" panose="020B0609020204030204" pitchFamily="49" charset="0"/>
              </a:rPr>
              <a:t>hydra</a:t>
            </a:r>
            <a:r>
              <a:rPr lang="en-US" sz="2500" dirty="0">
                <a:solidFill>
                  <a:schemeClr val="tx1"/>
                </a:solidFill>
                <a:latin typeface="Consolas" panose="020B0609020204030204" pitchFamily="49" charset="0"/>
              </a:rPr>
              <a:t> -l &lt;username&gt; -P &lt;wordlist&gt; </a:t>
            </a:r>
            <a:r>
              <a:rPr lang="en-US" sz="2500" dirty="0">
                <a:latin typeface="Consolas" panose="020B0609020204030204" pitchFamily="49" charset="0"/>
              </a:rPr>
              <a:t>MACHINE_IP </a:t>
            </a:r>
            <a:r>
              <a:rPr lang="en-US" sz="2500" dirty="0">
                <a:solidFill>
                  <a:schemeClr val="tx1"/>
                </a:solidFill>
                <a:latin typeface="Consolas" panose="020B0609020204030204" pitchFamily="49" charset="0"/>
              </a:rPr>
              <a:t>http-post-form</a:t>
            </a:r>
            <a:r>
              <a:rPr lang="en-US" sz="2500" dirty="0">
                <a:latin typeface="Consolas" panose="020B0609020204030204" pitchFamily="49" charset="0"/>
              </a:rPr>
              <a:t> </a:t>
            </a:r>
            <a:r>
              <a:rPr lang="en-US" sz="2500" dirty="0">
                <a:solidFill>
                  <a:schemeClr val="tx1"/>
                </a:solidFill>
                <a:latin typeface="Consolas" panose="020B0609020204030204" pitchFamily="49" charset="0"/>
              </a:rPr>
              <a:t>"/:username=^USER^&amp;password=^PASS^:F=incorrect</a:t>
            </a:r>
            <a:r>
              <a:rPr lang="en-US" sz="2500" dirty="0">
                <a:latin typeface="Consolas" panose="020B0609020204030204" pitchFamily="49" charset="0"/>
              </a:rPr>
              <a:t>" </a:t>
            </a:r>
            <a:r>
              <a:rPr lang="en-US" sz="2500" dirty="0">
                <a:solidFill>
                  <a:srgbClr val="FF0000"/>
                </a:solidFill>
                <a:latin typeface="Consolas" panose="020B0609020204030204" pitchFamily="49" charset="0"/>
              </a:rPr>
              <a:t>-V</a:t>
            </a:r>
            <a:r>
              <a:rPr lang="en-US" sz="2500" dirty="0">
                <a:latin typeface="Consolas" panose="020B0609020204030204" pitchFamily="49" charset="0"/>
              </a:rPr>
              <a:t> </a:t>
            </a:r>
            <a:endParaRPr lang="es-AR" sz="2500" dirty="0"/>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07D13DED-6756-4B1C-A8C4-427CD34528F4}"/>
              </a:ext>
            </a:extLst>
          </p:cNvPr>
          <p:cNvGraphicFramePr>
            <a:graphicFrameLocks noGrp="1"/>
          </p:cNvGraphicFramePr>
          <p:nvPr>
            <p:ph idx="1"/>
            <p:extLst>
              <p:ext uri="{D42A27DB-BD31-4B8C-83A1-F6EECF244321}">
                <p14:modId xmlns:p14="http://schemas.microsoft.com/office/powerpoint/2010/main" val="425396803"/>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1476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7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77" name="Group 7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078" name="Rectangle 7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5" name="Straight Connector 7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079" name="Rectangle 7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Brute Force Attacks: Password Protection | Kaspersky">
            <a:extLst>
              <a:ext uri="{FF2B5EF4-FFF2-40B4-BE49-F238E27FC236}">
                <a16:creationId xmlns:a16="http://schemas.microsoft.com/office/drawing/2014/main" id="{178BB536-E800-4742-88C4-BFB89DFE074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0"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43D81B9-2277-40C4-8E02-0518C5342195}"/>
              </a:ext>
            </a:extLst>
          </p:cNvPr>
          <p:cNvSpPr>
            <a:spLocks noGrp="1"/>
          </p:cNvSpPr>
          <p:nvPr>
            <p:ph type="title"/>
          </p:nvPr>
        </p:nvSpPr>
        <p:spPr>
          <a:xfrm>
            <a:off x="1048561" y="1066800"/>
            <a:ext cx="3931320" cy="2267193"/>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Brute-force attacks</a:t>
            </a:r>
          </a:p>
        </p:txBody>
      </p:sp>
      <p:grpSp>
        <p:nvGrpSpPr>
          <p:cNvPr id="3081" name="Group 81">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3082" name="Rectangle 82">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492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8D0C60F-E7BC-47C4-989A-5CF3E68BD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5">
            <a:extLst>
              <a:ext uri="{FF2B5EF4-FFF2-40B4-BE49-F238E27FC236}">
                <a16:creationId xmlns:a16="http://schemas.microsoft.com/office/drawing/2014/main" id="{B572D2B0-57F9-4D28-8840-98CD62539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6497DEC-6E37-4A4D-9646-44471FFBF4AA}"/>
              </a:ext>
            </a:extLst>
          </p:cNvPr>
          <p:cNvSpPr>
            <a:spLocks noGrp="1"/>
          </p:cNvSpPr>
          <p:nvPr>
            <p:ph type="title"/>
          </p:nvPr>
        </p:nvSpPr>
        <p:spPr>
          <a:xfrm>
            <a:off x="1424941" y="1737360"/>
            <a:ext cx="3261360" cy="2524187"/>
          </a:xfrm>
        </p:spPr>
        <p:txBody>
          <a:bodyPr anchor="ctr">
            <a:normAutofit/>
          </a:bodyPr>
          <a:lstStyle/>
          <a:p>
            <a:pPr algn="ctr"/>
            <a:r>
              <a:rPr lang="es-AR" dirty="0"/>
              <a:t>Brute-</a:t>
            </a:r>
            <a:r>
              <a:rPr lang="es-AR" dirty="0" err="1"/>
              <a:t>forcing</a:t>
            </a:r>
            <a:r>
              <a:rPr lang="es-AR" dirty="0"/>
              <a:t> </a:t>
            </a:r>
            <a:r>
              <a:rPr lang="es-AR" dirty="0" err="1"/>
              <a:t>passwords</a:t>
            </a:r>
            <a:endParaRPr lang="es-AR"/>
          </a:p>
        </p:txBody>
      </p:sp>
      <p:sp>
        <p:nvSpPr>
          <p:cNvPr id="3" name="Marcador de contenido 2">
            <a:extLst>
              <a:ext uri="{FF2B5EF4-FFF2-40B4-BE49-F238E27FC236}">
                <a16:creationId xmlns:a16="http://schemas.microsoft.com/office/drawing/2014/main" id="{1FDFDBD7-834F-4146-8674-FD5A5615A4D7}"/>
              </a:ext>
            </a:extLst>
          </p:cNvPr>
          <p:cNvSpPr>
            <a:spLocks noGrp="1"/>
          </p:cNvSpPr>
          <p:nvPr>
            <p:ph idx="1"/>
          </p:nvPr>
        </p:nvSpPr>
        <p:spPr>
          <a:xfrm>
            <a:off x="6972300" y="3429000"/>
            <a:ext cx="4419886" cy="2705100"/>
          </a:xfrm>
        </p:spPr>
        <p:txBody>
          <a:bodyPr anchor="ctr">
            <a:normAutofit/>
          </a:bodyPr>
          <a:lstStyle/>
          <a:p>
            <a:pPr algn="ctr"/>
            <a:r>
              <a:rPr lang="es-ES" dirty="0" err="1"/>
              <a:t>mypassword</a:t>
            </a:r>
            <a:r>
              <a:rPr lang="es-ES" dirty="0"/>
              <a:t> </a:t>
            </a:r>
            <a:r>
              <a:rPr lang="es-ES" dirty="0">
                <a:sym typeface="Wingdings" panose="05000000000000000000" pitchFamily="2" charset="2"/>
              </a:rPr>
              <a:t> </a:t>
            </a:r>
            <a:r>
              <a:rPr lang="es-ES" dirty="0"/>
              <a:t> Mypassword1 o Myp4$$w0rd </a:t>
            </a:r>
            <a:endParaRPr lang="es-ES"/>
          </a:p>
          <a:p>
            <a:pPr algn="ctr"/>
            <a:r>
              <a:rPr lang="es-ES" dirty="0"/>
              <a:t>Mypassword1! </a:t>
            </a:r>
            <a:r>
              <a:rPr lang="es-ES" dirty="0">
                <a:sym typeface="Wingdings" panose="05000000000000000000" pitchFamily="2" charset="2"/>
              </a:rPr>
              <a:t> </a:t>
            </a:r>
            <a:r>
              <a:rPr lang="es-ES" dirty="0"/>
              <a:t>Mypassword2! o Mypassword1?</a:t>
            </a:r>
            <a:endParaRPr lang="es-AR"/>
          </a:p>
        </p:txBody>
      </p:sp>
      <p:pic>
        <p:nvPicPr>
          <p:cNvPr id="5122" name="Picture 2" descr="What is a brute attack? What are the types of brute force attacks and how  you can prevent it.">
            <a:extLst>
              <a:ext uri="{FF2B5EF4-FFF2-40B4-BE49-F238E27FC236}">
                <a16:creationId xmlns:a16="http://schemas.microsoft.com/office/drawing/2014/main" id="{A0B6FAB7-540C-4AA8-9D29-A5C43C159F51}"/>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tretch>
            <a:fillRect/>
          </a:stretch>
        </p:blipFill>
        <p:spPr bwMode="auto">
          <a:xfrm>
            <a:off x="6651392" y="735865"/>
            <a:ext cx="5540608" cy="2182147"/>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7CD49DFA-3E95-4EE4-8505-DADB9ABC70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78" name="Rectangle 77">
              <a:extLst>
                <a:ext uri="{FF2B5EF4-FFF2-40B4-BE49-F238E27FC236}">
                  <a16:creationId xmlns:a16="http://schemas.microsoft.com/office/drawing/2014/main" id="{36D817C6-71C0-49E6-8B19-E9E9217A2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A23AD9A9-354F-444B-9370-B698970FEF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27F4928-516E-4CF1-8E81-C48527970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411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2" name="Rectangle 7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73" name="Group 7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7174" name="Rectangle 7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5" name="Straight Connector 7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7175" name="Rectangle 7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6"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4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77" name="Group 81">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4550150"/>
            <a:ext cx="867485" cy="115439"/>
            <a:chOff x="8910933" y="1861308"/>
            <a:chExt cx="867485" cy="115439"/>
          </a:xfrm>
        </p:grpSpPr>
        <p:sp>
          <p:nvSpPr>
            <p:cNvPr id="7178" name="Rectangle 82">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33426DAA-750A-4EAB-A254-5D34FEA14F24}"/>
              </a:ext>
            </a:extLst>
          </p:cNvPr>
          <p:cNvSpPr>
            <a:spLocks noGrp="1"/>
          </p:cNvSpPr>
          <p:nvPr>
            <p:ph type="title"/>
          </p:nvPr>
        </p:nvSpPr>
        <p:spPr>
          <a:xfrm>
            <a:off x="7502924" y="1398850"/>
            <a:ext cx="3282152" cy="2030150"/>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Soluciones?</a:t>
            </a:r>
          </a:p>
        </p:txBody>
      </p:sp>
      <p:pic>
        <p:nvPicPr>
          <p:cNvPr id="7170" name="Picture 2" descr="Montenegrin Dictionary Based Brute Force Attack | SpringerLink">
            <a:extLst>
              <a:ext uri="{FF2B5EF4-FFF2-40B4-BE49-F238E27FC236}">
                <a16:creationId xmlns:a16="http://schemas.microsoft.com/office/drawing/2014/main" id="{296A757F-6804-4EFD-A7FC-F29695064C0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23899" y="2481419"/>
            <a:ext cx="5552661" cy="190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50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DB33B578-A8C0-4D0F-8846-FBE386EDC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C6BFCA7-E4E8-4085-BAA2-6DAF605D8F54}"/>
              </a:ext>
            </a:extLst>
          </p:cNvPr>
          <p:cNvSpPr>
            <a:spLocks noGrp="1"/>
          </p:cNvSpPr>
          <p:nvPr>
            <p:ph type="ctrTitle"/>
          </p:nvPr>
        </p:nvSpPr>
        <p:spPr>
          <a:xfrm>
            <a:off x="1406924" y="1398850"/>
            <a:ext cx="3282152" cy="2030150"/>
          </a:xfrm>
        </p:spPr>
        <p:txBody>
          <a:bodyPr>
            <a:normAutofit/>
          </a:bodyPr>
          <a:lstStyle/>
          <a:p>
            <a:r>
              <a:rPr lang="en-US" b="1"/>
              <a:t>Hydra</a:t>
            </a:r>
            <a:endParaRPr lang="es-AR" b="1"/>
          </a:p>
        </p:txBody>
      </p:sp>
      <p:pic>
        <p:nvPicPr>
          <p:cNvPr id="1026" name="Picture 2" descr="Ataques de fuerza bruta a RDP con Hydra ~ Flu Project">
            <a:extLst>
              <a:ext uri="{FF2B5EF4-FFF2-40B4-BE49-F238E27FC236}">
                <a16:creationId xmlns:a16="http://schemas.microsoft.com/office/drawing/2014/main" id="{30C816C3-AFA7-45DA-A762-153127425E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88" r="1623"/>
          <a:stretch/>
        </p:blipFill>
        <p:spPr bwMode="auto">
          <a:xfrm>
            <a:off x="6096000" y="10"/>
            <a:ext cx="6096000" cy="6857989"/>
          </a:xfrm>
          <a:prstGeom prst="rect">
            <a:avLst/>
          </a:prstGeom>
          <a:noFill/>
          <a:extLst>
            <a:ext uri="{909E8E84-426E-40DD-AFC4-6F175D3DCCD1}">
              <a14:hiddenFill xmlns:a14="http://schemas.microsoft.com/office/drawing/2010/main">
                <a:solidFill>
                  <a:srgbClr val="FFFFFF"/>
                </a:solidFill>
              </a14:hiddenFill>
            </a:ext>
          </a:extLst>
        </p:spPr>
      </p:pic>
      <p:grpSp>
        <p:nvGrpSpPr>
          <p:cNvPr id="141" name="Group 140">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42" name="Rectangle 141">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Connector 142">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591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2" name="Rectangle 3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3" name="Straight Connector 3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6" name="Rectangle 35">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86990DF-A303-494B-8F01-62D60279761B}"/>
              </a:ext>
            </a:extLst>
          </p:cNvPr>
          <p:cNvSpPr>
            <a:spLocks noGrp="1"/>
          </p:cNvSpPr>
          <p:nvPr>
            <p:ph type="title"/>
          </p:nvPr>
        </p:nvSpPr>
        <p:spPr>
          <a:xfrm>
            <a:off x="2428461" y="1230924"/>
            <a:ext cx="7335079" cy="1969476"/>
          </a:xfrm>
        </p:spPr>
        <p:txBody>
          <a:bodyPr vert="horz" lIns="91440" tIns="45720" rIns="91440" bIns="45720" rtlCol="0" anchor="b">
            <a:normAutofit/>
          </a:bodyPr>
          <a:lstStyle/>
          <a:p>
            <a:pPr algn="ctr"/>
            <a:r>
              <a:rPr lang="en-US" sz="4000" kern="1200" cap="all" spc="390" baseline="0">
                <a:solidFill>
                  <a:schemeClr val="tx2"/>
                </a:solidFill>
                <a:latin typeface="+mj-lt"/>
                <a:ea typeface="+mj-ea"/>
                <a:cs typeface="+mj-cs"/>
              </a:rPr>
              <a:t>Qué es hydra?</a:t>
            </a:r>
          </a:p>
        </p:txBody>
      </p:sp>
      <p:grpSp>
        <p:nvGrpSpPr>
          <p:cNvPr id="40" name="Group 39">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41" name="Rectangle 40">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2" name="Straight Connector 41">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430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CBC7055-12CB-4E3E-945B-A764AFD1CD3C}"/>
              </a:ext>
            </a:extLst>
          </p:cNvPr>
          <p:cNvSpPr>
            <a:spLocks noGrp="1"/>
          </p:cNvSpPr>
          <p:nvPr>
            <p:ph type="title"/>
          </p:nvPr>
        </p:nvSpPr>
        <p:spPr>
          <a:xfrm>
            <a:off x="1688124" y="723901"/>
            <a:ext cx="8815754" cy="1286648"/>
          </a:xfrm>
        </p:spPr>
        <p:txBody>
          <a:bodyPr anchor="b">
            <a:normAutofit/>
          </a:bodyPr>
          <a:lstStyle/>
          <a:p>
            <a:pPr algn="ctr"/>
            <a:r>
              <a:rPr lang="en-US" dirty="0" err="1"/>
              <a:t>Protocolos</a:t>
            </a:r>
            <a:endParaRPr lang="es-AR" dirty="0"/>
          </a:p>
        </p:txBody>
      </p:sp>
      <p:sp>
        <p:nvSpPr>
          <p:cNvPr id="3" name="Marcador de contenido 2">
            <a:extLst>
              <a:ext uri="{FF2B5EF4-FFF2-40B4-BE49-F238E27FC236}">
                <a16:creationId xmlns:a16="http://schemas.microsoft.com/office/drawing/2014/main" id="{6594A4BA-7BCD-4DEC-9216-5DC739F3A1F5}"/>
              </a:ext>
            </a:extLst>
          </p:cNvPr>
          <p:cNvSpPr>
            <a:spLocks noGrp="1"/>
          </p:cNvSpPr>
          <p:nvPr>
            <p:ph idx="1"/>
          </p:nvPr>
        </p:nvSpPr>
        <p:spPr>
          <a:xfrm>
            <a:off x="2985078" y="2682052"/>
            <a:ext cx="6221845" cy="3452047"/>
          </a:xfrm>
        </p:spPr>
        <p:txBody>
          <a:bodyPr anchor="ctr">
            <a:normAutofit/>
          </a:bodyPr>
          <a:lstStyle/>
          <a:p>
            <a:pPr algn="ctr"/>
            <a:r>
              <a:rPr lang="es-AR" b="0" i="0">
                <a:effectLst/>
                <a:latin typeface="Ubuntu"/>
              </a:rPr>
              <a:t>Asterisk, AFP, Cisco AAA, Cisco </a:t>
            </a:r>
            <a:r>
              <a:rPr lang="es-AR" b="0" i="0" err="1">
                <a:effectLst/>
                <a:latin typeface="Ubuntu"/>
              </a:rPr>
              <a:t>auth</a:t>
            </a:r>
            <a:r>
              <a:rPr lang="es-AR" b="0" i="0">
                <a:effectLst/>
                <a:latin typeface="Ubuntu"/>
              </a:rPr>
              <a:t>, Cisco </a:t>
            </a:r>
            <a:r>
              <a:rPr lang="es-AR" b="0" i="0" err="1">
                <a:effectLst/>
                <a:latin typeface="Ubuntu"/>
              </a:rPr>
              <a:t>enable</a:t>
            </a:r>
            <a:r>
              <a:rPr lang="es-AR" b="0" i="0">
                <a:effectLst/>
                <a:latin typeface="Ubuntu"/>
              </a:rPr>
              <a:t>, CVS, Firebird, FTP,  HTTP-FORM-GET, HTTP-FORM-POST, HTTP-GET, HTTP-HEAD, HTTP-POST, HTTP-PROXY, HTTPS-FORM-GET, HTTPS-FORM-POST, HTTPS-GET, HTTPS-HEAD, HTTPS-POST, HTTP-Proxy, ICQ, IMAP, IRC, LDAP, MS-SQL, MYSQL, NCP, NNTP, Oracle </a:t>
            </a:r>
            <a:r>
              <a:rPr lang="es-AR" b="0" i="0" err="1">
                <a:effectLst/>
                <a:latin typeface="Ubuntu"/>
              </a:rPr>
              <a:t>Listener</a:t>
            </a:r>
            <a:r>
              <a:rPr lang="es-AR" b="0" i="0">
                <a:effectLst/>
                <a:latin typeface="Ubuntu"/>
              </a:rPr>
              <a:t>, Oracle SID, Oracle, PC-</a:t>
            </a:r>
            <a:r>
              <a:rPr lang="es-AR" b="0" i="0" err="1">
                <a:effectLst/>
                <a:latin typeface="Ubuntu"/>
              </a:rPr>
              <a:t>Anywhere</a:t>
            </a:r>
            <a:r>
              <a:rPr lang="es-AR" b="0" i="0">
                <a:effectLst/>
                <a:latin typeface="Ubuntu"/>
              </a:rPr>
              <a:t>, PCNFS, POP3, POSTGRES, RDP, </a:t>
            </a:r>
            <a:r>
              <a:rPr lang="es-AR" b="0" i="0" err="1">
                <a:effectLst/>
                <a:latin typeface="Ubuntu"/>
              </a:rPr>
              <a:t>Rexec</a:t>
            </a:r>
            <a:r>
              <a:rPr lang="es-AR" b="0" i="0">
                <a:effectLst/>
                <a:latin typeface="Ubuntu"/>
              </a:rPr>
              <a:t>, </a:t>
            </a:r>
            <a:r>
              <a:rPr lang="es-AR" b="0" i="0" err="1">
                <a:effectLst/>
                <a:latin typeface="Ubuntu"/>
              </a:rPr>
              <a:t>Rlogin</a:t>
            </a:r>
            <a:r>
              <a:rPr lang="es-AR" b="0" i="0">
                <a:effectLst/>
                <a:latin typeface="Ubuntu"/>
              </a:rPr>
              <a:t>, </a:t>
            </a:r>
            <a:r>
              <a:rPr lang="es-AR" b="0" i="0" err="1">
                <a:effectLst/>
                <a:latin typeface="Ubuntu"/>
              </a:rPr>
              <a:t>Rsh</a:t>
            </a:r>
            <a:r>
              <a:rPr lang="es-AR" b="0" i="0">
                <a:effectLst/>
                <a:latin typeface="Ubuntu"/>
              </a:rPr>
              <a:t>, RTSP, SAP/R3, SIP, SMB, SMTP, SMTP </a:t>
            </a:r>
            <a:r>
              <a:rPr lang="es-AR" b="0" i="0" err="1">
                <a:effectLst/>
                <a:latin typeface="Ubuntu"/>
              </a:rPr>
              <a:t>Enum</a:t>
            </a:r>
            <a:r>
              <a:rPr lang="es-AR" b="0" i="0">
                <a:effectLst/>
                <a:latin typeface="Ubuntu"/>
              </a:rPr>
              <a:t>, SNMP v1+v2+v3, SOCKS5, SSH (v1 and v2), SSHKEY, </a:t>
            </a:r>
            <a:r>
              <a:rPr lang="es-AR" b="0" i="0" err="1">
                <a:effectLst/>
                <a:latin typeface="Ubuntu"/>
              </a:rPr>
              <a:t>Subversion</a:t>
            </a:r>
            <a:r>
              <a:rPr lang="es-AR" b="0" i="0">
                <a:effectLst/>
                <a:latin typeface="Ubuntu"/>
              </a:rPr>
              <a:t>, </a:t>
            </a:r>
            <a:r>
              <a:rPr lang="es-AR" b="0" i="0" err="1">
                <a:effectLst/>
                <a:latin typeface="Ubuntu"/>
              </a:rPr>
              <a:t>Teamspeak</a:t>
            </a:r>
            <a:r>
              <a:rPr lang="es-AR" b="0" i="0">
                <a:effectLst/>
                <a:latin typeface="Ubuntu"/>
              </a:rPr>
              <a:t> (TS2), Telnet, VMware-</a:t>
            </a:r>
            <a:r>
              <a:rPr lang="es-AR" b="0" i="0" err="1">
                <a:effectLst/>
                <a:latin typeface="Ubuntu"/>
              </a:rPr>
              <a:t>Auth</a:t>
            </a:r>
            <a:r>
              <a:rPr lang="es-AR" b="0" i="0">
                <a:effectLst/>
                <a:latin typeface="Ubuntu"/>
              </a:rPr>
              <a:t>, VNC and XMPP</a:t>
            </a:r>
            <a:endParaRPr lang="es-AR"/>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4589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9A636D-9CEC-4A76-A113-104B10543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53EEF0-2806-4C52-A779-F5B786040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7029AE8-A4E0-4ADA-B1BA-563DC4F9E0F8}"/>
              </a:ext>
            </a:extLst>
          </p:cNvPr>
          <p:cNvSpPr>
            <a:spLocks noGrp="1"/>
          </p:cNvSpPr>
          <p:nvPr>
            <p:ph type="title"/>
          </p:nvPr>
        </p:nvSpPr>
        <p:spPr>
          <a:xfrm>
            <a:off x="1906656" y="1359628"/>
            <a:ext cx="8378688" cy="1160052"/>
          </a:xfrm>
        </p:spPr>
        <p:txBody>
          <a:bodyPr anchor="b">
            <a:normAutofit/>
          </a:bodyPr>
          <a:lstStyle/>
          <a:p>
            <a:pPr algn="ctr"/>
            <a:r>
              <a:rPr lang="en-US" dirty="0" err="1"/>
              <a:t>Comandos</a:t>
            </a:r>
            <a:endParaRPr lang="es-AR"/>
          </a:p>
        </p:txBody>
      </p:sp>
      <p:sp>
        <p:nvSpPr>
          <p:cNvPr id="3" name="Marcador de contenido 2">
            <a:extLst>
              <a:ext uri="{FF2B5EF4-FFF2-40B4-BE49-F238E27FC236}">
                <a16:creationId xmlns:a16="http://schemas.microsoft.com/office/drawing/2014/main" id="{9FD08087-96A7-4E5C-ADDE-01F1BDAB384C}"/>
              </a:ext>
            </a:extLst>
          </p:cNvPr>
          <p:cNvSpPr>
            <a:spLocks noGrp="1"/>
          </p:cNvSpPr>
          <p:nvPr>
            <p:ph idx="1"/>
          </p:nvPr>
        </p:nvSpPr>
        <p:spPr>
          <a:xfrm>
            <a:off x="623047" y="2863787"/>
            <a:ext cx="10945906" cy="3492499"/>
          </a:xfrm>
        </p:spPr>
        <p:txBody>
          <a:bodyPr anchor="ctr">
            <a:normAutofit/>
          </a:bodyPr>
          <a:lstStyle/>
          <a:p>
            <a:pPr algn="ctr"/>
            <a:r>
              <a:rPr lang="en-US" sz="3200" dirty="0"/>
              <a:t>FTP</a:t>
            </a:r>
          </a:p>
          <a:p>
            <a:pPr algn="ctr"/>
            <a:endParaRPr lang="en-US" sz="3200" dirty="0"/>
          </a:p>
          <a:p>
            <a:pPr algn="ctr"/>
            <a:r>
              <a:rPr lang="es-AR" sz="2400" dirty="0" err="1">
                <a:solidFill>
                  <a:srgbClr val="00B050"/>
                </a:solidFill>
                <a:latin typeface="Consolas" panose="020B0609020204030204" pitchFamily="49" charset="0"/>
              </a:rPr>
              <a:t>hydra</a:t>
            </a:r>
            <a:r>
              <a:rPr lang="es-AR" sz="2400" dirty="0">
                <a:latin typeface="Consolas" panose="020B0609020204030204" pitchFamily="49" charset="0"/>
              </a:rPr>
              <a:t> -l </a:t>
            </a:r>
            <a:r>
              <a:rPr lang="es-AR" sz="2400" dirty="0" err="1">
                <a:latin typeface="Consolas" panose="020B0609020204030204" pitchFamily="49" charset="0"/>
              </a:rPr>
              <a:t>user</a:t>
            </a:r>
            <a:r>
              <a:rPr lang="es-AR" sz="2400" dirty="0">
                <a:latin typeface="Consolas" panose="020B0609020204030204" pitchFamily="49" charset="0"/>
              </a:rPr>
              <a:t> -P passlist.txt ftp://MACHINE_IP</a:t>
            </a:r>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1016086"/>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0885662"/>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1630</Words>
  <Application>Microsoft Office PowerPoint</Application>
  <PresentationFormat>Panorámica</PresentationFormat>
  <Paragraphs>156</Paragraphs>
  <Slides>21</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Bembo</vt:lpstr>
      <vt:lpstr>Calibri</vt:lpstr>
      <vt:lpstr>Consolas</vt:lpstr>
      <vt:lpstr>Ubuntu</vt:lpstr>
      <vt:lpstr>AdornVTI</vt:lpstr>
      <vt:lpstr>Authentication vulnerabilities</vt:lpstr>
      <vt:lpstr>Identificación Autenticación Autorización</vt:lpstr>
      <vt:lpstr>Brute-force attacks</vt:lpstr>
      <vt:lpstr>Brute-forcing passwords</vt:lpstr>
      <vt:lpstr>Soluciones?</vt:lpstr>
      <vt:lpstr>Hydra</vt:lpstr>
      <vt:lpstr>Qué es hydra?</vt:lpstr>
      <vt:lpstr>Protocolos</vt:lpstr>
      <vt:lpstr>Comandos</vt:lpstr>
      <vt:lpstr>Comandos</vt:lpstr>
      <vt:lpstr>Comandos</vt:lpstr>
      <vt:lpstr>hydra -l &lt;username&gt; -P &lt;wordlist&gt; MACHINE_IP http-post-form "/:username=^USER^&amp;password=^PASS^:F=incorrect" -V </vt:lpstr>
      <vt:lpstr>hydra -l &lt;username&gt; -P &lt;wordlist&gt; MACHINE_IP http-post-form "/:username=^USER^&amp;password=^PASS^:F=incorrect" -V </vt:lpstr>
      <vt:lpstr>hydra -l &lt;username&gt; -P &lt;wordlist&gt; MACHINE_IP http-post-form "/:username=^USER^&amp;password=^PASS^:F=incorrect" -V </vt:lpstr>
      <vt:lpstr>hydra -l &lt;username&gt; -P &lt;wordlist&gt; MACHINE_IP http-post-form "/:username=^USER^&amp;password=^PASS^:F=incorrect" -V </vt:lpstr>
      <vt:lpstr>hydra -l &lt;username&gt; -P &lt;wordlist&gt; MACHINE_IP http-post-form "/:username=^USER^&amp;password=^PASS^:F=incorrect" -V </vt:lpstr>
      <vt:lpstr>hydra -l &lt;username&gt; -P &lt;wordlist&gt; MACHINE_IP http-post-form "/:username=^USER^&amp;password=^PASS^:F=incorrect" -V </vt:lpstr>
      <vt:lpstr>hydra -l &lt;username&gt; -P &lt;wordlist&gt; MACHINE_IP http-post-form "/:username=^USER^&amp;password=^PASS^:F=incorrect" -V </vt:lpstr>
      <vt:lpstr>hydra -l &lt;username&gt; -P &lt;wordlist&gt; MACHINE_IP http-post-form "/:username=^USER^&amp;password=^PASS^:F=incorrect" -V </vt:lpstr>
      <vt:lpstr>hydra -l &lt;username&gt; -P &lt;wordlist&gt; MACHINE_IP http-post-form "/:username=^USER^&amp;password=^PASS^:F=incorrect" -V </vt:lpstr>
      <vt:lpstr>hydra -l &lt;username&gt; -P &lt;wordlist&gt; MACHINE_IP http-post-form "/:username=^USER^&amp;password=^PASS^:F=incorrect" -V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vulnerabilities</dc:title>
  <dc:creator>Lucas Michel Karim Hick</dc:creator>
  <cp:lastModifiedBy>Lucas Michel Karim Hick</cp:lastModifiedBy>
  <cp:revision>2</cp:revision>
  <dcterms:created xsi:type="dcterms:W3CDTF">2021-09-20T18:23:04Z</dcterms:created>
  <dcterms:modified xsi:type="dcterms:W3CDTF">2021-09-22T21:19:33Z</dcterms:modified>
</cp:coreProperties>
</file>