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6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Capstone Project: Analisis COVID-19 Indonesia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Exploratory Data Analysis &amp; Forecasting</a:t>
            </a:r>
          </a:p>
          <a:p>
            <a:r>
              <a:t>UPNVJ - 2025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 &amp;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Tren nasional menunjukkan pola gelombang</a:t>
            </a:r>
          </a:p>
          <a:p>
            <a:r>
              <a:t>2. Provinsi dominan: DKI &amp; Jawa Barat</a:t>
            </a:r>
          </a:p>
          <a:p>
            <a:r>
              <a:t>3. Model baseline masih kurang akurat</a:t>
            </a:r>
          </a:p>
          <a:p>
            <a:r>
              <a:t>4. Forecasting sulit → dipengaruhi faktor eksternal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Pandemi menunjukkan pola musiman dengan gelombang besar</a:t>
            </a:r>
          </a:p>
          <a:p>
            <a:r>
              <a:t>Kasus terkonsentrasi di provinsi besar</a:t>
            </a:r>
          </a:p>
          <a:p>
            <a:r>
              <a:t>Model sederhana kurang akurat</a:t>
            </a:r>
          </a:p>
          <a:p>
            <a:r>
              <a:t>Rekomendasi: Tambahkan variabel eksternal &amp; gunakan model time-series lebih canggih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Tujuan: Menganalisis tren COVID-19 di Indonesia dan membuat model prediksi jangka pendek.</a:t>
            </a:r>
          </a:p>
          <a:p>
            <a:r>
              <a:t>Pertanyaan Kunci:</a:t>
            </a:r>
          </a:p>
          <a:p>
            <a:r>
              <a:t>1. Bagaimana tren kasus nasional &amp; provinsi?</a:t>
            </a:r>
          </a:p>
          <a:p>
            <a:r>
              <a:t>2. Provinsi mana yang menyumbang kasus terbesar?</a:t>
            </a:r>
          </a:p>
          <a:p>
            <a:r>
              <a:t>3. Seberapa baik model sederhana bisa memprediksi kasus harian?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Sumber: Dataset time series COVID-19 Indonesia</a:t>
            </a:r>
          </a:p>
          <a:p>
            <a:r>
              <a:t>• Jumlah data: ~31.000 baris, 38 kolom</a:t>
            </a:r>
          </a:p>
          <a:p>
            <a:r>
              <a:t>Kolom penting: Date, Province, New Cases, Total Cases, Deaths</a:t>
            </a:r>
          </a:p>
          <a:p>
            <a:r>
              <a:t>Level data: harian, per provinsi, agregasi nasional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Parsing kolom Date → datetime</a:t>
            </a:r>
          </a:p>
          <a:p>
            <a:r>
              <a:t>Agregasi kasus harian nasional</a:t>
            </a:r>
          </a:p>
          <a:p>
            <a:r>
              <a:t>Fitur tambahan: 7-day moving average (ma7), cumulative cases</a:t>
            </a:r>
          </a:p>
          <a:p>
            <a:r>
              <a:t>Handling missing values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453D4-21E2-F003-C7A8-84B30671D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FD8B5C-B82C-4E01-91FA-37E47B7C33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16413"/>
            <a:ext cx="4063039" cy="30647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5B00FF-16FC-9CFD-5019-582679788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239" y="1872997"/>
            <a:ext cx="3520592" cy="270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00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Grafik kumulatif kasus → menunjukkan 3 gelombang besar</a:t>
            </a:r>
          </a:p>
          <a:p>
            <a:r>
              <a:t>Kasus harian + MA7 → tren naik-turun signifikan</a:t>
            </a:r>
          </a:p>
          <a:p>
            <a:r>
              <a:t>Top 10 provinsi kasus tertinggi: DKI Jakarta, Jawa Barat, Jawa Tengah, Jawa Timur, Banten, dll.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A714E-4777-D706-0437-E7EAF6D1B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35402FC-29DD-0FBF-25DB-28B6DF8B28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57" y="1673190"/>
            <a:ext cx="3488444" cy="193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79A1049-D4C0-01F9-C280-4246ABA58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141" y="1746581"/>
            <a:ext cx="3488444" cy="1862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38F36E8-E615-B5B6-27AA-391453EFB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073" y="3795205"/>
            <a:ext cx="5660136" cy="2579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391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 – RandomForest Baseline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Tujuan: prediksi kasus harian berikutnya</a:t>
            </a:r>
          </a:p>
          <a:p>
            <a:r>
              <a:t>Fitur: Lag 1-7 hari terakhir + 7-day moving average</a:t>
            </a:r>
          </a:p>
          <a:p>
            <a:r>
              <a:t>Model: RandomForest Regressor</a:t>
            </a:r>
          </a:p>
          <a:p>
            <a:r>
              <a:t>Train-test split: 14 hari terakhir sebagai test set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Hasil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MAE ≈ 1200–1300 </a:t>
            </a:r>
            <a:r>
              <a:rPr dirty="0" err="1"/>
              <a:t>kasus</a:t>
            </a:r>
            <a:endParaRPr dirty="0"/>
          </a:p>
          <a:p>
            <a:r>
              <a:rPr dirty="0"/>
              <a:t>RMSE ≈ 1400–1500 </a:t>
            </a:r>
            <a:r>
              <a:rPr dirty="0" err="1"/>
              <a:t>kasus</a:t>
            </a:r>
            <a:endParaRPr dirty="0"/>
          </a:p>
          <a:p>
            <a:r>
              <a:rPr dirty="0"/>
              <a:t>R² ≈ 0.13 → </a:t>
            </a:r>
            <a:r>
              <a:rPr dirty="0" err="1"/>
              <a:t>akurasi</a:t>
            </a:r>
            <a:r>
              <a:rPr dirty="0"/>
              <a:t> </a:t>
            </a:r>
            <a:r>
              <a:rPr dirty="0" err="1"/>
              <a:t>rendah</a:t>
            </a:r>
            <a:endParaRPr dirty="0"/>
          </a:p>
          <a:p>
            <a:r>
              <a:rPr dirty="0" err="1"/>
              <a:t>Visualisasi</a:t>
            </a:r>
            <a:r>
              <a:rPr dirty="0"/>
              <a:t>: Actual vs Predicted (14 </a:t>
            </a:r>
            <a:r>
              <a:rPr dirty="0" err="1"/>
              <a:t>hari</a:t>
            </a:r>
            <a:r>
              <a:rPr dirty="0"/>
              <a:t> </a:t>
            </a:r>
            <a:r>
              <a:rPr dirty="0" err="1"/>
              <a:t>terakhir</a:t>
            </a:r>
            <a:r>
              <a:rPr dirty="0"/>
              <a:t>)</a:t>
            </a:r>
            <a:endParaRPr lang="en-US" dirty="0"/>
          </a:p>
          <a:p>
            <a:endParaRPr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3245BE88-505C-5099-F422-87DDC7766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193" y="3863181"/>
            <a:ext cx="5039487" cy="2774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296</Words>
  <Application>Microsoft Office PowerPoint</Application>
  <PresentationFormat>On-screen Show (4:3)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Capstone Project: Analisis COVID-19 Indonesia</vt:lpstr>
      <vt:lpstr>Project Overview</vt:lpstr>
      <vt:lpstr>Dataset</vt:lpstr>
      <vt:lpstr>Preprocessing</vt:lpstr>
      <vt:lpstr>PowerPoint Presentation</vt:lpstr>
      <vt:lpstr>Exploratory Data Analysis (EDA)</vt:lpstr>
      <vt:lpstr>PowerPoint Presentation</vt:lpstr>
      <vt:lpstr>Modeling – RandomForest Baseline</vt:lpstr>
      <vt:lpstr>Hasil Model</vt:lpstr>
      <vt:lpstr>Insight &amp; Findings</vt:lpstr>
      <vt:lpstr>Conclusion &amp;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faiq atha</cp:lastModifiedBy>
  <cp:revision>3</cp:revision>
  <dcterms:created xsi:type="dcterms:W3CDTF">2013-01-27T09:14:16Z</dcterms:created>
  <dcterms:modified xsi:type="dcterms:W3CDTF">2025-09-07T16:17:48Z</dcterms:modified>
  <cp:category/>
</cp:coreProperties>
</file>