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43849a0b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43849a0b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43849a0b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43849a0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943849a0b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943849a0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43849a0b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43849a0b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43849a0b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43849a0b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43849a0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943849a0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943849a0b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943849a0b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43849a0b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43849a0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43849a0b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43849a0b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43849a0b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43849a0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43849a0b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43849a0b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43849a0b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43849a0b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43849a0b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43849a0b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43849a0b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43849a0b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wendy.morosoff@purchase.edu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Demystifying the Technical Interview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Allison’s Guide to Playing it Cool and Getting a Job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425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Example: Write a function that returns the square root of a given number, n, without using any Math.methods()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665400"/>
            <a:ext cx="85206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squareRoot(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n){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(n&lt;</a:t>
            </a:r>
            <a:r>
              <a:rPr b="1"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 </a:t>
            </a:r>
            <a:r>
              <a:rPr b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//edge case</a:t>
            </a:r>
            <a:endParaRPr b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 new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IllegalArgumentException(</a:t>
            </a:r>
            <a:r>
              <a:rPr b="1" lang="en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can't give you the square root of a negative number! "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 = </a:t>
            </a:r>
            <a:r>
              <a:rPr b="1"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(increment&lt;n){ </a:t>
            </a: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//CONSIDER when to stop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((n-(increment*increment))&lt;</a:t>
            </a:r>
            <a:r>
              <a:rPr b="1"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0.0001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  </a:t>
            </a: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//improvement: once you get closer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// increment by smaller amounts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increment;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increment+=</a:t>
            </a:r>
            <a:r>
              <a:rPr b="1"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//increments from 0-sqrt(n)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//if(inc*inc==n){ return inc;}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en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Developing Technical Skills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Choose 10-15 leetcode problems that implement a variety of data </a:t>
            </a:r>
            <a:r>
              <a:rPr b="1" lang="en">
                <a:solidFill>
                  <a:schemeClr val="dk1"/>
                </a:solidFill>
              </a:rPr>
              <a:t>structures, sorting, min/max, searching, etc. and any problem that interests you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Write down the constraints of the problem; practice vocalizing your initial questions and observations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Talk about your solution OUT LOUD as you code it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Overcome performance anxiety– practice with a friend!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Practice identifying what data structures are relevant to a problem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i.e. stacks are great for reversing, sets are great for removing duplicates, hashtables/maps are great for mapping values, etc.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Focus on developing comprehensive interpersonal technical interview skills, not just cramming your brain with memorized algorithms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Resources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Make an appointment with the Career Development Center</a:t>
            </a:r>
            <a:endParaRPr b="1" sz="21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700">
                <a:solidFill>
                  <a:schemeClr val="dk1"/>
                </a:solidFill>
              </a:rPr>
              <a:t>Great </a:t>
            </a:r>
            <a:r>
              <a:rPr b="1" lang="en" sz="1700">
                <a:solidFill>
                  <a:schemeClr val="dk1"/>
                </a:solidFill>
              </a:rPr>
              <a:t>resume</a:t>
            </a:r>
            <a:r>
              <a:rPr b="1" lang="en" sz="1700">
                <a:solidFill>
                  <a:schemeClr val="dk1"/>
                </a:solidFill>
              </a:rPr>
              <a:t> review and amazing interview prep (they do mock interviews)</a:t>
            </a:r>
            <a:endParaRPr b="1" sz="1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Professors and other mentors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Leetcode/HackerRank</a:t>
            </a:r>
            <a:endParaRPr b="1" sz="21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700">
                <a:solidFill>
                  <a:schemeClr val="dk1"/>
                </a:solidFill>
              </a:rPr>
              <a:t>Check out other people’s solutions on Leetcode</a:t>
            </a:r>
            <a:endParaRPr b="1" sz="1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Relevant coursework and cool projects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Career fairs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I’ve Learned Along the Way 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The interview process is about you getting to know them, just as much as it is about them getting to know you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Understand the onboarding and training process THOROUGHLY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Have they ever hired someone out of college before?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Will it be a new coding language? How will they support your learning?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Never say a number first in a salary negotiation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Always salaried, never hourly.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You deserve insurance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Don’t put too much pressure on yourself to be perfectly prepared for the interview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TLDR; The End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Technical interview skills</a:t>
            </a:r>
            <a:endParaRPr b="1"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Explicating the problem at hand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 Talking through your solution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Assessing your work</a:t>
            </a:r>
            <a:endParaRPr b="1"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Soft interview skills are just as important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wendy.morosoff@purchase.edu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They’re not just interviewing you, you are interviewing them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1006950" y="25489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My experience with interviewing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What skills do you </a:t>
            </a:r>
            <a:r>
              <a:rPr b="1" i="1" lang="en" sz="2100">
                <a:solidFill>
                  <a:schemeClr val="dk1"/>
                </a:solidFill>
              </a:rPr>
              <a:t>actually</a:t>
            </a:r>
            <a:r>
              <a:rPr b="1" lang="en" sz="2100">
                <a:solidFill>
                  <a:schemeClr val="dk1"/>
                </a:solidFill>
              </a:rPr>
              <a:t> need for a technical interview?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Tips for preparing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Example problem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Resources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Mistakes/What I Learned Along the Way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Q&amp;A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to Develop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100">
                <a:solidFill>
                  <a:schemeClr val="dk1"/>
                </a:solidFill>
              </a:rPr>
              <a:t>Soft interview skills: being </a:t>
            </a:r>
            <a:r>
              <a:rPr b="1" lang="en" sz="2100">
                <a:solidFill>
                  <a:schemeClr val="dk1"/>
                </a:solidFill>
              </a:rPr>
              <a:t>comfortable</a:t>
            </a:r>
            <a:r>
              <a:rPr b="1" lang="en" sz="2100">
                <a:solidFill>
                  <a:schemeClr val="dk1"/>
                </a:solidFill>
              </a:rPr>
              <a:t> talking about yourself</a:t>
            </a:r>
            <a:endParaRPr b="1" sz="2100">
              <a:solidFill>
                <a:schemeClr val="dk1"/>
              </a:solidFill>
            </a:endParaRPr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100">
                <a:solidFill>
                  <a:schemeClr val="dk1"/>
                </a:solidFill>
              </a:rPr>
              <a:t>What is remarkable about you? What can you highlight?</a:t>
            </a:r>
            <a:endParaRPr b="1" sz="2100"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100">
                <a:solidFill>
                  <a:schemeClr val="dk1"/>
                </a:solidFill>
              </a:rPr>
              <a:t>Discussing a problem before solving it</a:t>
            </a:r>
            <a:endParaRPr b="1" sz="2100">
              <a:solidFill>
                <a:schemeClr val="dk1"/>
              </a:solidFill>
            </a:endParaRPr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100">
                <a:solidFill>
                  <a:schemeClr val="dk1"/>
                </a:solidFill>
              </a:rPr>
              <a:t>Considering edge cases? Constraints? Runtime? Examples?</a:t>
            </a:r>
            <a:endParaRPr b="1" sz="2100"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100">
                <a:solidFill>
                  <a:schemeClr val="dk1"/>
                </a:solidFill>
              </a:rPr>
              <a:t>Talking about what you’re doing, while you’re doing it</a:t>
            </a:r>
            <a:endParaRPr b="1" sz="2100">
              <a:solidFill>
                <a:schemeClr val="dk1"/>
              </a:solidFill>
            </a:endParaRPr>
          </a:p>
          <a:p>
            <a:pPr indent="-35194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100">
                <a:solidFill>
                  <a:schemeClr val="dk1"/>
                </a:solidFill>
              </a:rPr>
              <a:t>Writing in pseudocode</a:t>
            </a:r>
            <a:endParaRPr b="1" sz="2100"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100">
                <a:solidFill>
                  <a:schemeClr val="dk1"/>
                </a:solidFill>
              </a:rPr>
              <a:t>Technical skills: runtime/memory analysis, data structures, search and sort algos, min/max algos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Interview Skills: Talking About Yourself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en" sz="2250">
                <a:solidFill>
                  <a:schemeClr val="accent2"/>
                </a:solidFill>
              </a:rPr>
              <a:t>Putting a positive spin on a truthful answer</a:t>
            </a:r>
            <a:endParaRPr b="1" sz="2250">
              <a:solidFill>
                <a:schemeClr val="accent2"/>
              </a:solidFill>
            </a:endParaRPr>
          </a:p>
          <a:p>
            <a:pPr indent="-328612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○"/>
            </a:pPr>
            <a:r>
              <a:rPr b="1" lang="en" sz="2250">
                <a:solidFill>
                  <a:schemeClr val="accent2"/>
                </a:solidFill>
              </a:rPr>
              <a:t>W</a:t>
            </a:r>
            <a:r>
              <a:rPr b="1" lang="en" sz="2250">
                <a:solidFill>
                  <a:schemeClr val="accent2"/>
                </a:solidFill>
              </a:rPr>
              <a:t>hat is remarkable about you? </a:t>
            </a:r>
            <a:endParaRPr b="1" sz="2250">
              <a:solidFill>
                <a:schemeClr val="accent2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en" sz="2250">
                <a:solidFill>
                  <a:schemeClr val="accent2"/>
                </a:solidFill>
              </a:rPr>
              <a:t>Prepare answers for common interview questions</a:t>
            </a:r>
            <a:endParaRPr b="1" sz="2250">
              <a:solidFill>
                <a:schemeClr val="accent2"/>
              </a:solidFill>
            </a:endParaRPr>
          </a:p>
          <a:p>
            <a:pPr indent="-328612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○"/>
            </a:pPr>
            <a:r>
              <a:rPr b="1" lang="en" sz="2250">
                <a:solidFill>
                  <a:schemeClr val="accent2"/>
                </a:solidFill>
              </a:rPr>
              <a:t>“Tell me about yourself”</a:t>
            </a:r>
            <a:endParaRPr b="1" sz="2250">
              <a:solidFill>
                <a:schemeClr val="accent2"/>
              </a:solidFill>
            </a:endParaRPr>
          </a:p>
          <a:p>
            <a:pPr indent="-328612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○"/>
            </a:pPr>
            <a:r>
              <a:rPr b="1" lang="en" sz="2250">
                <a:solidFill>
                  <a:schemeClr val="accent2"/>
                </a:solidFill>
              </a:rPr>
              <a:t>“Why do you want to work at this company?”</a:t>
            </a:r>
            <a:endParaRPr b="1" sz="2250">
              <a:solidFill>
                <a:schemeClr val="accent2"/>
              </a:solidFill>
            </a:endParaRPr>
          </a:p>
          <a:p>
            <a:pPr indent="-328612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○"/>
            </a:pPr>
            <a:r>
              <a:rPr b="1" lang="en" sz="2250">
                <a:solidFill>
                  <a:schemeClr val="accent2"/>
                </a:solidFill>
              </a:rPr>
              <a:t>“Where do you see yourself fitting in here?”</a:t>
            </a:r>
            <a:endParaRPr b="1" sz="2250">
              <a:solidFill>
                <a:schemeClr val="accent2"/>
              </a:solidFill>
            </a:endParaRPr>
          </a:p>
          <a:p>
            <a:pPr indent="-328612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○"/>
            </a:pPr>
            <a:r>
              <a:rPr b="1" lang="en" sz="2250">
                <a:solidFill>
                  <a:schemeClr val="accent2"/>
                </a:solidFill>
              </a:rPr>
              <a:t>Greatest strength/weakness</a:t>
            </a:r>
            <a:endParaRPr b="1" sz="2250">
              <a:solidFill>
                <a:schemeClr val="accent2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n" sz="2250">
                <a:solidFill>
                  <a:schemeClr val="accent2"/>
                </a:solidFill>
              </a:rPr>
              <a:t>SET A MEETING WITH THE CAREER CENTER FOLKS! WENDY MOROSOFF IS AMAZING!</a:t>
            </a:r>
            <a:endParaRPr b="1" i="1" sz="2250">
              <a:solidFill>
                <a:schemeClr val="accent2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en" sz="2250">
                <a:solidFill>
                  <a:schemeClr val="accent2"/>
                </a:solidFill>
              </a:rPr>
              <a:t>Be able to describe interesting things on your resume…I’m talking about your senior project, kids!</a:t>
            </a:r>
            <a:endParaRPr b="1" sz="2250">
              <a:solidFill>
                <a:schemeClr val="accent2"/>
              </a:solidFill>
            </a:endParaRPr>
          </a:p>
          <a:p>
            <a:pPr indent="-328612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○"/>
            </a:pPr>
            <a:r>
              <a:rPr b="1" lang="en" sz="2250">
                <a:solidFill>
                  <a:schemeClr val="accent2"/>
                </a:solidFill>
              </a:rPr>
              <a:t>Other interesting projects you did for classes</a:t>
            </a:r>
            <a:endParaRPr b="1" sz="2250">
              <a:solidFill>
                <a:schemeClr val="accent2"/>
              </a:solidFill>
            </a:endParaRPr>
          </a:p>
          <a:p>
            <a:pPr indent="-328612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en" sz="2250">
                <a:solidFill>
                  <a:schemeClr val="accent2"/>
                </a:solidFill>
              </a:rPr>
              <a:t>Preparing questions to ask them</a:t>
            </a:r>
            <a:endParaRPr b="1" sz="225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63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a Challenge Problem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47750" y="797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625">
                <a:solidFill>
                  <a:schemeClr val="dk1"/>
                </a:solidFill>
              </a:rPr>
              <a:t>Your goal is to demonstrate that you’re not just a coder, you’re a </a:t>
            </a:r>
            <a:r>
              <a:rPr b="1" i="1" lang="en" sz="1625">
                <a:solidFill>
                  <a:schemeClr val="dk1"/>
                </a:solidFill>
              </a:rPr>
              <a:t>programmer</a:t>
            </a:r>
            <a:r>
              <a:rPr b="1" lang="en" sz="1625">
                <a:solidFill>
                  <a:schemeClr val="dk1"/>
                </a:solidFill>
              </a:rPr>
              <a:t>.</a:t>
            </a:r>
            <a:endParaRPr b="1"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625">
                <a:solidFill>
                  <a:schemeClr val="dk1"/>
                </a:solidFill>
              </a:rPr>
              <a:t>Before you start coding, make sure the </a:t>
            </a:r>
            <a:r>
              <a:rPr b="1" lang="en" sz="1625">
                <a:solidFill>
                  <a:schemeClr val="dk1"/>
                </a:solidFill>
              </a:rPr>
              <a:t>constraints of the problem are crystal clear.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Data type of input and output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Ask for examples (if not already provided)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Do they want a specific runtime and/or m</a:t>
            </a:r>
            <a:r>
              <a:rPr b="1" lang="en" sz="1625">
                <a:solidFill>
                  <a:schemeClr val="dk1"/>
                </a:solidFill>
              </a:rPr>
              <a:t>emory usage?</a:t>
            </a:r>
            <a:endParaRPr b="1" sz="16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63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a Challenge Problem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47750" y="797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625">
                <a:solidFill>
                  <a:schemeClr val="dk1"/>
                </a:solidFill>
              </a:rPr>
              <a:t>Your goal is to demonstrate that you’re not just a coder, you’re a </a:t>
            </a:r>
            <a:r>
              <a:rPr b="1" i="1" lang="en" sz="1625">
                <a:solidFill>
                  <a:schemeClr val="dk1"/>
                </a:solidFill>
              </a:rPr>
              <a:t>programmer</a:t>
            </a:r>
            <a:r>
              <a:rPr b="1" lang="en" sz="1625">
                <a:solidFill>
                  <a:schemeClr val="dk1"/>
                </a:solidFill>
              </a:rPr>
              <a:t>.</a:t>
            </a:r>
            <a:endParaRPr b="1"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625">
                <a:solidFill>
                  <a:schemeClr val="dk1"/>
                </a:solidFill>
              </a:rPr>
              <a:t>Before you start coding, make sure the constraints of the problem are crystal clear.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Data type of input and output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Ask for examples (if not already provided)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Do they want a specific runtime and/or memory usage?</a:t>
            </a:r>
            <a:endParaRPr b="1"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625">
                <a:solidFill>
                  <a:schemeClr val="dk1"/>
                </a:solidFill>
              </a:rPr>
              <a:t>Attempt a solution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The naive solution– pseudocode/talk through it. Then, try to improve upon it.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EDGE CASES, EDGE CASES, EDGE CASES… what would break the method?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What data structures might be useful to implement? Stacks/queues/hashtable?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Don’t worry about coding it perfectly, or implementing it fully</a:t>
            </a:r>
            <a:endParaRPr b="1" sz="16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639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Tackling a Challenge Problem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247750" y="797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625">
                <a:solidFill>
                  <a:schemeClr val="dk1"/>
                </a:solidFill>
              </a:rPr>
              <a:t>Your goal is to demonstrate that you’re not just a coder, you’re a </a:t>
            </a:r>
            <a:r>
              <a:rPr b="1" i="1" lang="en" sz="1625">
                <a:solidFill>
                  <a:schemeClr val="dk1"/>
                </a:solidFill>
              </a:rPr>
              <a:t>programmer</a:t>
            </a:r>
            <a:r>
              <a:rPr b="1" lang="en" sz="1625">
                <a:solidFill>
                  <a:schemeClr val="dk1"/>
                </a:solidFill>
              </a:rPr>
              <a:t>.</a:t>
            </a:r>
            <a:endParaRPr b="1"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625">
                <a:solidFill>
                  <a:schemeClr val="dk1"/>
                </a:solidFill>
              </a:rPr>
              <a:t>Before you start coding, make sure the constraints of the problem are crystal clear.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Data type of input and output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Ask for examples (if not already provided)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Do they want a specific runtime and/or memory usage?</a:t>
            </a:r>
            <a:endParaRPr b="1"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625">
                <a:solidFill>
                  <a:schemeClr val="dk1"/>
                </a:solidFill>
              </a:rPr>
              <a:t>Attempt a solution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The naive solution– pseudocode/talk through it. Then, try to improve upon it.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EDGE CASES, EDGE CASES, EDGE CASES… what would break the method?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What data structures might be useful to implement? Stacks/queues/hashtable?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Don’t worry about coding it perfectly, or implementing it fully</a:t>
            </a:r>
            <a:endParaRPr b="1"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25">
                <a:solidFill>
                  <a:schemeClr val="dk1"/>
                </a:solidFill>
              </a:rPr>
              <a:t>Assessing your solution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Runtime analysis, memory usage analysis</a:t>
            </a:r>
            <a:endParaRPr b="1" sz="1625"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</a:pPr>
            <a:r>
              <a:rPr b="1" lang="en" sz="1625">
                <a:solidFill>
                  <a:schemeClr val="dk1"/>
                </a:solidFill>
              </a:rPr>
              <a:t>What could be improved? Did you use an arraylist when a linkedlist would be better?</a:t>
            </a:r>
            <a:endParaRPr b="1" sz="16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Write a function that returns the square root of a given number, n, without using any Math.methods()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759425"/>
            <a:ext cx="85206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What do we need to know before attempting a solution?</a:t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Write a function that returns the square root of a given number, n, without using any Math.methods()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759425"/>
            <a:ext cx="8520600" cy="28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Datatype of input, </a:t>
            </a:r>
            <a:r>
              <a:rPr b="1" i="1" lang="en" sz="2300">
                <a:solidFill>
                  <a:schemeClr val="dk1"/>
                </a:solidFill>
              </a:rPr>
              <a:t>n</a:t>
            </a:r>
            <a:r>
              <a:rPr b="1" lang="en" sz="2300">
                <a:solidFill>
                  <a:schemeClr val="dk1"/>
                </a:solidFill>
              </a:rPr>
              <a:t>, and output</a:t>
            </a:r>
            <a:endParaRPr b="1" sz="23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</a:rPr>
              <a:t>Integer versus float– very different solution!</a:t>
            </a:r>
            <a:endParaRPr b="1" sz="19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Edge cases and how you plan to handle them</a:t>
            </a:r>
            <a:endParaRPr b="1" sz="23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>
                <a:solidFill>
                  <a:schemeClr val="dk1"/>
                </a:solidFill>
              </a:rPr>
              <a:t>Throw an exception? Return -1? </a:t>
            </a:r>
            <a:endParaRPr b="1" sz="19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Runtime analysis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Improvements</a:t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