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557F-4CC6-C0A5-828A-2253BD29B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FBBF4-1327-743C-7749-98F51631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932DC-587A-4FF0-F411-5A1E5DB7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6BA36-9452-1327-FA21-4068D1AB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C337E-325C-B66B-D16E-68D16878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76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DAC4-D5AD-3D40-7A5B-22890931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6D343E-7A3F-AF6A-B31D-797CC1B0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07CBE-5D4A-97C0-27C6-BC53BF84F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EC048-603D-FF97-BF84-F8FBB79C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B8C96-6E68-4EE5-4F08-6E945F31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857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0D0D59-3A3E-BC4F-CC79-F62EE25F2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7C1D9C-8586-22EF-6FE7-2A468B19B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A4DB-41CA-6328-A0E5-253A91B8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F17D4-4E8C-B205-82AF-4F4D63DC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E8E6B-948B-126F-9768-AE73CE1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748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A4B1-DB43-8398-9BC6-0E0BA69A5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DB75F-2AEA-61D1-F958-CA341845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C6D89-96EC-2099-3CA6-F377D37A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2C128-B156-B8A4-C7B8-6E95AD8BF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5D105-3779-7A86-3756-9334D61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4450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69F-4789-B23F-5F9F-189255D29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85876-6B0B-B8A9-20AA-E8F466DA6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244E-71CF-8169-55F4-CF5E3CFA9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2A79F-E446-126E-BE17-A465589B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6B6C2-434A-202C-E53E-20B5EE963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7569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8716A-B3AF-9016-80E4-A1600857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131AA-044B-3282-107B-66A1A51EB3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C36D1-97C0-7F39-FDA1-0E56CFBE5C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E60B9-6FC7-A8A6-B11C-0261D722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E52E53-4ABB-CF09-BEB8-A873E015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2F69-4FEE-2BC5-E36F-46ABF5D4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8761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6100-A85E-11D9-975E-5BCD34B8E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D7B733-628B-3954-50A7-A2553BA86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96B29-99E2-9F42-60A5-5ED0A9EB9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BA107-D313-2D27-6F96-B244B9852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CC39C-47E8-BC65-8B49-2DDF2EE622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885E4-AF6A-E97A-0713-BB5974AE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77FFCD-1051-DC57-FB72-57A4AD4AF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8EBDF1-4CE5-A2DC-5FFB-66F2CDF1B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75266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7DC45-C2EE-0739-3255-2C908526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A0217-872C-33F3-45CB-3C5919528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00743-7D0C-FE64-AEDD-00FA3635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46676-A967-39F2-FB44-6F691657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715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EC90DB-F747-5B72-0CC9-8A86D2452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D14EE-718A-B818-C874-C30EEFAE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66C0F-9077-6201-B914-0F35003F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328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AD6C-BC98-5691-61DE-28C986F29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CC4FD-E9C8-CECD-6391-A87B877E8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A4BAC-5C31-2575-E410-E3E608540A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D7DF5-6DDA-06DD-C053-C4E77E4B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C6ECD-C3A6-9A69-3174-41D2076F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5FA8A-DDB8-FDAE-FD2B-23658156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74752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82C7-144F-D832-17A2-57DA4F959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6D24E8-52A4-D670-DD2E-51D7755C7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737B3-2DB1-344F-9EEE-4E71D50097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F037-4A7B-FA72-8344-9304B75D1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BE25C-1EF3-C609-2E76-33F01270D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65488-1417-12A7-55BE-886226256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807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A71314-DDD8-E9B6-42E1-463545319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0662B-C20E-1D89-1B90-61B59885F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0799D-2D3A-C342-A300-D43F5666A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3207D-8811-44D6-93A6-9608A75F32F0}" type="datetimeFigureOut">
              <a:rPr lang="en-ID" smtClean="0"/>
              <a:t>01/05/2025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184F2-8891-F912-46E3-D4851B728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6E4B-C0B4-B7BE-C8F6-9A278DDB2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4D8F-FB6A-4A33-BA6E-DEAE7AB05ED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928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6D9526-7391-B489-3DCA-65A162C6F4F5}"/>
              </a:ext>
            </a:extLst>
          </p:cNvPr>
          <p:cNvSpPr/>
          <p:nvPr/>
        </p:nvSpPr>
        <p:spPr>
          <a:xfrm>
            <a:off x="1977270" y="108965"/>
            <a:ext cx="1402823" cy="13074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MobileViT_2</a:t>
            </a:r>
            <a:endParaRPr lang="en-ID" sz="1600" dirty="0"/>
          </a:p>
        </p:txBody>
      </p:sp>
      <p:pic>
        <p:nvPicPr>
          <p:cNvPr id="5" name="Google Shape;192;g331b6e35b11_0_3">
            <a:extLst>
              <a:ext uri="{FF2B5EF4-FFF2-40B4-BE49-F238E27FC236}">
                <a16:creationId xmlns:a16="http://schemas.microsoft.com/office/drawing/2014/main" id="{EEB8920E-280D-DEBD-DB2A-F62A652A392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2702" y="108968"/>
            <a:ext cx="1307497" cy="1307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260;g331b6e35b11_0_117">
            <a:extLst>
              <a:ext uri="{FF2B5EF4-FFF2-40B4-BE49-F238E27FC236}">
                <a16:creationId xmlns:a16="http://schemas.microsoft.com/office/drawing/2014/main" id="{17B2E80E-4D67-C717-EE0C-8CCD1E7A6B0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02" y="4444882"/>
            <a:ext cx="1307497" cy="130749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5CC1695-1E66-4FA8-09B8-BFE8D1FE55CC}"/>
              </a:ext>
            </a:extLst>
          </p:cNvPr>
          <p:cNvSpPr/>
          <p:nvPr/>
        </p:nvSpPr>
        <p:spPr>
          <a:xfrm>
            <a:off x="1977268" y="4444882"/>
            <a:ext cx="1402823" cy="13074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MobileViT_2</a:t>
            </a:r>
            <a:endParaRPr lang="en-ID" sz="1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0A72B-F2C6-7624-9808-879925487BB6}"/>
              </a:ext>
            </a:extLst>
          </p:cNvPr>
          <p:cNvSpPr/>
          <p:nvPr/>
        </p:nvSpPr>
        <p:spPr>
          <a:xfrm>
            <a:off x="5657931" y="2679989"/>
            <a:ext cx="744975" cy="11201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DSC</a:t>
            </a:r>
            <a:endParaRPr lang="en-ID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D48E37-7D8E-9C2C-00C6-91AA3E80C1C8}"/>
              </a:ext>
            </a:extLst>
          </p:cNvPr>
          <p:cNvSpPr/>
          <p:nvPr/>
        </p:nvSpPr>
        <p:spPr>
          <a:xfrm>
            <a:off x="6902630" y="2975907"/>
            <a:ext cx="744975" cy="8255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DSC</a:t>
            </a:r>
            <a:endParaRPr lang="en-ID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614E-FA0F-5F6C-B87D-02FA59767DEC}"/>
              </a:ext>
            </a:extLst>
          </p:cNvPr>
          <p:cNvSpPr/>
          <p:nvPr/>
        </p:nvSpPr>
        <p:spPr>
          <a:xfrm>
            <a:off x="8127219" y="3240066"/>
            <a:ext cx="744975" cy="5613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DSC</a:t>
            </a:r>
            <a:endParaRPr lang="en-ID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223843-32BD-91DD-216A-724B2040C993}"/>
              </a:ext>
            </a:extLst>
          </p:cNvPr>
          <p:cNvSpPr/>
          <p:nvPr/>
        </p:nvSpPr>
        <p:spPr>
          <a:xfrm>
            <a:off x="9351807" y="3450733"/>
            <a:ext cx="744975" cy="3506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DSC</a:t>
            </a:r>
            <a:endParaRPr lang="en-ID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796E2-8FE1-88E3-1651-6095752899C6}"/>
              </a:ext>
            </a:extLst>
          </p:cNvPr>
          <p:cNvSpPr/>
          <p:nvPr/>
        </p:nvSpPr>
        <p:spPr>
          <a:xfrm>
            <a:off x="10695071" y="108966"/>
            <a:ext cx="477642" cy="56434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SSD Detections</a:t>
            </a:r>
            <a:endParaRPr lang="en-ID" sz="1400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4F9ECE9-2E75-C68C-2198-235190FABC61}"/>
              </a:ext>
            </a:extLst>
          </p:cNvPr>
          <p:cNvSpPr/>
          <p:nvPr/>
        </p:nvSpPr>
        <p:spPr>
          <a:xfrm rot="16200000">
            <a:off x="7710242" y="2145015"/>
            <a:ext cx="334229" cy="443885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3ABCA9-172B-EC79-3AA7-08107CC3CF49}"/>
              </a:ext>
            </a:extLst>
          </p:cNvPr>
          <p:cNvSpPr txBox="1"/>
          <p:nvPr/>
        </p:nvSpPr>
        <p:spPr>
          <a:xfrm>
            <a:off x="7320335" y="4553186"/>
            <a:ext cx="125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Extra Layer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FF2B4-887E-9A07-3D5D-C5D39573DD09}"/>
              </a:ext>
            </a:extLst>
          </p:cNvPr>
          <p:cNvSpPr/>
          <p:nvPr/>
        </p:nvSpPr>
        <p:spPr>
          <a:xfrm>
            <a:off x="2306191" y="2011304"/>
            <a:ext cx="744975" cy="18215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Fusion</a:t>
            </a:r>
            <a:endParaRPr lang="en-ID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8D15E6-5A59-48EE-84BA-DEFA5BF989CF}"/>
              </a:ext>
            </a:extLst>
          </p:cNvPr>
          <p:cNvSpPr/>
          <p:nvPr/>
        </p:nvSpPr>
        <p:spPr>
          <a:xfrm>
            <a:off x="4125064" y="2357120"/>
            <a:ext cx="744975" cy="147450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Fusion</a:t>
            </a:r>
            <a:endParaRPr lang="en-ID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85A95EB-46F0-B2C5-A40B-E99F017209BF}"/>
              </a:ext>
            </a:extLst>
          </p:cNvPr>
          <p:cNvSpPr/>
          <p:nvPr/>
        </p:nvSpPr>
        <p:spPr>
          <a:xfrm>
            <a:off x="11570539" y="2033667"/>
            <a:ext cx="477641" cy="16493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 err="1"/>
              <a:t>BBox</a:t>
            </a:r>
            <a:endParaRPr lang="en-ID"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5C0D5D-8D8E-32FF-9584-3AAA818F5B5C}"/>
              </a:ext>
            </a:extLst>
          </p:cNvPr>
          <p:cNvSpPr/>
          <p:nvPr/>
        </p:nvSpPr>
        <p:spPr>
          <a:xfrm>
            <a:off x="11581657" y="108965"/>
            <a:ext cx="477641" cy="164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Classification</a:t>
            </a:r>
            <a:endParaRPr lang="en-ID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EE7F89D-246E-B7B8-1532-0814119243F3}"/>
              </a:ext>
            </a:extLst>
          </p:cNvPr>
          <p:cNvSpPr/>
          <p:nvPr/>
        </p:nvSpPr>
        <p:spPr>
          <a:xfrm>
            <a:off x="11570539" y="4103016"/>
            <a:ext cx="477641" cy="1649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400" dirty="0"/>
              <a:t>Phenotypes</a:t>
            </a:r>
            <a:endParaRPr lang="en-ID" sz="14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72C5770-8EAD-256A-B19E-A3FE39B7B2F0}"/>
              </a:ext>
            </a:extLst>
          </p:cNvPr>
          <p:cNvSpPr/>
          <p:nvPr/>
        </p:nvSpPr>
        <p:spPr>
          <a:xfrm>
            <a:off x="3796143" y="118757"/>
            <a:ext cx="1402823" cy="12956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MobileViT_3</a:t>
            </a:r>
            <a:endParaRPr lang="en-ID" sz="16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2C514BC-C970-121F-A47C-E1999777115F}"/>
              </a:ext>
            </a:extLst>
          </p:cNvPr>
          <p:cNvSpPr/>
          <p:nvPr/>
        </p:nvSpPr>
        <p:spPr>
          <a:xfrm>
            <a:off x="3796141" y="4444882"/>
            <a:ext cx="1402823" cy="1307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MobileViT_3</a:t>
            </a:r>
            <a:endParaRPr lang="en-ID" sz="1600" dirty="0"/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DC55830-AC08-652C-95CC-71C0B03E26A6}"/>
              </a:ext>
            </a:extLst>
          </p:cNvPr>
          <p:cNvCxnSpPr>
            <a:cxnSpLocks/>
          </p:cNvCxnSpPr>
          <p:nvPr/>
        </p:nvCxnSpPr>
        <p:spPr>
          <a:xfrm>
            <a:off x="3051166" y="2078244"/>
            <a:ext cx="7643905" cy="1508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FB6498C-9691-725F-2CF0-CA32725D2D8C}"/>
              </a:ext>
            </a:extLst>
          </p:cNvPr>
          <p:cNvCxnSpPr>
            <a:cxnSpLocks/>
          </p:cNvCxnSpPr>
          <p:nvPr/>
        </p:nvCxnSpPr>
        <p:spPr>
          <a:xfrm>
            <a:off x="4870039" y="2465186"/>
            <a:ext cx="5825032" cy="1149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ABE264C-4E62-C6C5-D85B-2BC35BEEDF18}"/>
              </a:ext>
            </a:extLst>
          </p:cNvPr>
          <p:cNvCxnSpPr>
            <a:cxnSpLocks/>
          </p:cNvCxnSpPr>
          <p:nvPr/>
        </p:nvCxnSpPr>
        <p:spPr>
          <a:xfrm>
            <a:off x="6402906" y="2825016"/>
            <a:ext cx="4292165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3BE819A-6379-0AF9-6654-BB56DDB748DC}"/>
              </a:ext>
            </a:extLst>
          </p:cNvPr>
          <p:cNvCxnSpPr>
            <a:cxnSpLocks/>
          </p:cNvCxnSpPr>
          <p:nvPr/>
        </p:nvCxnSpPr>
        <p:spPr>
          <a:xfrm>
            <a:off x="7647605" y="3084540"/>
            <a:ext cx="3047466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186A14B-1D27-6C17-9185-DB3CF080AB41}"/>
              </a:ext>
            </a:extLst>
          </p:cNvPr>
          <p:cNvCxnSpPr>
            <a:cxnSpLocks/>
          </p:cNvCxnSpPr>
          <p:nvPr/>
        </p:nvCxnSpPr>
        <p:spPr>
          <a:xfrm>
            <a:off x="8872194" y="3340600"/>
            <a:ext cx="1822877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C4286CB-A0A2-E7F8-E275-E65F04CE24D9}"/>
              </a:ext>
            </a:extLst>
          </p:cNvPr>
          <p:cNvCxnSpPr>
            <a:cxnSpLocks/>
          </p:cNvCxnSpPr>
          <p:nvPr/>
        </p:nvCxnSpPr>
        <p:spPr>
          <a:xfrm>
            <a:off x="10096782" y="3626077"/>
            <a:ext cx="598289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50D8447-FF40-9EED-ED46-E3A1BD3A2026}"/>
              </a:ext>
            </a:extLst>
          </p:cNvPr>
          <p:cNvCxnSpPr>
            <a:stCxn id="44" idx="0"/>
            <a:endCxn id="16" idx="2"/>
          </p:cNvCxnSpPr>
          <p:nvPr/>
        </p:nvCxnSpPr>
        <p:spPr>
          <a:xfrm flipH="1" flipV="1">
            <a:off x="4497552" y="3831625"/>
            <a:ext cx="1" cy="613257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C2DE092-8068-9BB0-07E9-5983F54AF3DE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H="1" flipV="1">
            <a:off x="2678679" y="3832873"/>
            <a:ext cx="1" cy="612009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3C6F20A-09BC-2AA8-3CFF-6BE6CE7D64B2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 flipH="1">
            <a:off x="2678679" y="1416461"/>
            <a:ext cx="3" cy="594843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0F7A9AFD-B6AD-D856-3927-7D23FA93D6A1}"/>
              </a:ext>
            </a:extLst>
          </p:cNvPr>
          <p:cNvCxnSpPr>
            <a:cxnSpLocks/>
            <a:stCxn id="43" idx="2"/>
            <a:endCxn id="16" idx="0"/>
          </p:cNvCxnSpPr>
          <p:nvPr/>
        </p:nvCxnSpPr>
        <p:spPr>
          <a:xfrm flipH="1">
            <a:off x="4497552" y="1414384"/>
            <a:ext cx="3" cy="942736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914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25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OGL 132</dc:creator>
  <cp:lastModifiedBy>OGL 132</cp:lastModifiedBy>
  <cp:revision>2</cp:revision>
  <dcterms:created xsi:type="dcterms:W3CDTF">2025-04-30T07:43:15Z</dcterms:created>
  <dcterms:modified xsi:type="dcterms:W3CDTF">2025-05-01T14:00:29Z</dcterms:modified>
</cp:coreProperties>
</file>