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3335000" cy="8801100"/>
  <p:notesSz cx="6858000" cy="9144000"/>
  <p:embeddedFontLst>
    <p:embeddedFont>
      <p:font typeface="Open Sans Bold" charset="1" panose="020B08060305040202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3139" y="5006265"/>
            <a:ext cx="3520440" cy="3520440"/>
          </a:xfrm>
          <a:custGeom>
            <a:avLst/>
            <a:gdLst/>
            <a:ahLst/>
            <a:cxnLst/>
            <a:rect r="r" b="b" t="t" l="l"/>
            <a:pathLst>
              <a:path h="3520440" w="3520440">
                <a:moveTo>
                  <a:pt x="0" y="0"/>
                </a:moveTo>
                <a:lnTo>
                  <a:pt x="3520440" y="0"/>
                </a:lnTo>
                <a:lnTo>
                  <a:pt x="3520440" y="3520440"/>
                </a:lnTo>
                <a:lnTo>
                  <a:pt x="0" y="3520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746106" y="6302495"/>
            <a:ext cx="2224209" cy="2224209"/>
          </a:xfrm>
          <a:custGeom>
            <a:avLst/>
            <a:gdLst/>
            <a:ahLst/>
            <a:cxnLst/>
            <a:rect r="r" b="b" t="t" l="l"/>
            <a:pathLst>
              <a:path h="2224209" w="2224209">
                <a:moveTo>
                  <a:pt x="2224209" y="0"/>
                </a:moveTo>
                <a:lnTo>
                  <a:pt x="0" y="0"/>
                </a:lnTo>
                <a:lnTo>
                  <a:pt x="0" y="2224210"/>
                </a:lnTo>
                <a:lnTo>
                  <a:pt x="2224209" y="2224210"/>
                </a:lnTo>
                <a:lnTo>
                  <a:pt x="2224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333139" y="321286"/>
            <a:ext cx="3520440" cy="3520440"/>
          </a:xfrm>
          <a:custGeom>
            <a:avLst/>
            <a:gdLst/>
            <a:ahLst/>
            <a:cxnLst/>
            <a:rect r="r" b="b" t="t" l="l"/>
            <a:pathLst>
              <a:path h="3520440" w="3520440">
                <a:moveTo>
                  <a:pt x="0" y="3520440"/>
                </a:moveTo>
                <a:lnTo>
                  <a:pt x="3520440" y="3520440"/>
                </a:lnTo>
                <a:lnTo>
                  <a:pt x="3520440" y="0"/>
                </a:lnTo>
                <a:lnTo>
                  <a:pt x="0" y="0"/>
                </a:lnTo>
                <a:lnTo>
                  <a:pt x="0" y="35204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01448" y="1052469"/>
            <a:ext cx="10735328" cy="6696161"/>
          </a:xfrm>
          <a:custGeom>
            <a:avLst/>
            <a:gdLst/>
            <a:ahLst/>
            <a:cxnLst/>
            <a:rect r="r" b="b" t="t" l="l"/>
            <a:pathLst>
              <a:path h="6696161" w="10735328">
                <a:moveTo>
                  <a:pt x="0" y="0"/>
                </a:moveTo>
                <a:lnTo>
                  <a:pt x="10735328" y="0"/>
                </a:lnTo>
                <a:lnTo>
                  <a:pt x="10735328" y="6696162"/>
                </a:lnTo>
                <a:lnTo>
                  <a:pt x="0" y="66961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27056" y="-556953"/>
            <a:ext cx="2857542" cy="2857542"/>
          </a:xfrm>
          <a:custGeom>
            <a:avLst/>
            <a:gdLst/>
            <a:ahLst/>
            <a:cxnLst/>
            <a:rect r="r" b="b" t="t" l="l"/>
            <a:pathLst>
              <a:path h="2857542" w="2857542">
                <a:moveTo>
                  <a:pt x="0" y="0"/>
                </a:moveTo>
                <a:lnTo>
                  <a:pt x="2857541" y="0"/>
                </a:lnTo>
                <a:lnTo>
                  <a:pt x="2857541" y="2857542"/>
                </a:lnTo>
                <a:lnTo>
                  <a:pt x="0" y="28575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32167" y="8229525"/>
            <a:ext cx="3870667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73737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# Data Solution and Data Driven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DAGuPrc5Icw</dc:identifier>
  <dcterms:modified xsi:type="dcterms:W3CDTF">2011-08-01T06:04:30Z</dcterms:modified>
  <cp:revision>1</cp:revision>
  <dc:title>Salinan dari Selamat Datang Guru Karir Nada Nabila (1500 × 924 piksel) (1400 × 924 piksel)</dc:title>
</cp:coreProperties>
</file>