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BD9A-FEA3-E132-31EF-9600B20C7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545199"/>
            <a:ext cx="8361229" cy="2098226"/>
          </a:xfrm>
        </p:spPr>
        <p:txBody>
          <a:bodyPr/>
          <a:lstStyle/>
          <a:p>
            <a:r>
              <a:rPr lang="en-US" b="1" dirty="0"/>
              <a:t>Sales Performance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396D-B1AA-17EA-99BA-BD2CF1DC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Snapshot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1838CB-3328-0EBD-95E2-3F5E9716B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300450"/>
            <a:ext cx="9254359" cy="5351918"/>
          </a:xfrm>
        </p:spPr>
      </p:pic>
    </p:spTree>
    <p:extLst>
      <p:ext uri="{BB962C8B-B14F-4D97-AF65-F5344CB8AC3E}">
        <p14:creationId xmlns:p14="http://schemas.microsoft.com/office/powerpoint/2010/main" val="391025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34A69-EFFF-DF6F-1E3F-4224752CF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2157D-ED32-D194-3D41-D93CBB97F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Revenue: $9.52m (SUM of sales)</a:t>
            </a:r>
          </a:p>
          <a:p>
            <a:endParaRPr lang="en-US" dirty="0"/>
          </a:p>
          <a:p>
            <a:r>
              <a:rPr lang="en-US" dirty="0"/>
              <a:t>Total Orders: 28m (DISTINCTCOUNT of </a:t>
            </a:r>
            <a:r>
              <a:rPr lang="en-US" dirty="0" err="1"/>
              <a:t>ordernumber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Avg. Order Value: $31K (SUM(sales)/COUNT(</a:t>
            </a:r>
            <a:r>
              <a:rPr lang="en-US" dirty="0" err="1"/>
              <a:t>ordernumber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8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427B-5263-1799-9F2B-FA47D531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Data-Driven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6091F-2CBA-47EB-6952-22D64A64C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Top Product: "Classic Cars" ($350K revenue, 24% of total)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Best Market: "USA" (55% of sales)</a:t>
            </a:r>
          </a:p>
          <a:p>
            <a:endParaRPr lang="en-US" sz="2800" dirty="0"/>
          </a:p>
          <a:p>
            <a:r>
              <a:rPr lang="en-US" sz="2800" dirty="0"/>
              <a:t>Busiest Month: "November" (30% higher sales vs. average)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284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C113-EADE-1115-3E25-74D94713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Actionable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C33AC-F8BF-7F6B-3C62-7F21E8210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Expand Classic Cars Inventory (Top-performing product line)</a:t>
            </a:r>
          </a:p>
          <a:p>
            <a:endParaRPr lang="en-US" sz="2800" dirty="0"/>
          </a:p>
          <a:p>
            <a:r>
              <a:rPr lang="en-US" sz="2800" dirty="0"/>
              <a:t>Target USA Marketing (55% revenue concentration)</a:t>
            </a:r>
          </a:p>
          <a:p>
            <a:endParaRPr lang="en-US" sz="2800" dirty="0"/>
          </a:p>
          <a:p>
            <a:r>
              <a:rPr lang="en-US" sz="2800" dirty="0"/>
              <a:t>Prepare for November Surge (30% seasonal spike)</a:t>
            </a:r>
          </a:p>
        </p:txBody>
      </p:sp>
    </p:spTree>
    <p:extLst>
      <p:ext uri="{BB962C8B-B14F-4D97-AF65-F5344CB8AC3E}">
        <p14:creationId xmlns:p14="http://schemas.microsoft.com/office/powerpoint/2010/main" val="166840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6588-66EE-347E-D540-2CA3269A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110" y="3003331"/>
            <a:ext cx="9601200" cy="14859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2060863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{63B6347A-F661-4D66-8D39-4BB39638BF8D}TFc3084226-2d0c-440f-9f46-6b48c7a7f670dcdbd9dd-1413cd9e84c9</Template>
  <TotalTime>14</TotalTime>
  <Words>120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Crop</vt:lpstr>
      <vt:lpstr>Sales Performance Dashboard</vt:lpstr>
      <vt:lpstr>Dashboard Snapshot</vt:lpstr>
      <vt:lpstr>Data Extraction</vt:lpstr>
      <vt:lpstr>Data-Driven Insights</vt:lpstr>
      <vt:lpstr>Actionable 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Athar Shaikh</dc:creator>
  <cp:lastModifiedBy>Athar Shaikh</cp:lastModifiedBy>
  <cp:revision>1</cp:revision>
  <dcterms:created xsi:type="dcterms:W3CDTF">2025-06-15T16:52:34Z</dcterms:created>
  <dcterms:modified xsi:type="dcterms:W3CDTF">2025-06-15T17:06:57Z</dcterms:modified>
</cp:coreProperties>
</file>