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E00FC64-C2A9-4D80-B424-27E54480781C}" type="datetimeFigureOut">
              <a:rPr lang="en-US" smtClean="0"/>
              <a:t>01-Oct-17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28E7F74-C828-4914-AC99-B74D5E0607C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240302"/>
          </a:xfrm>
        </p:spPr>
        <p:txBody>
          <a:bodyPr/>
          <a:lstStyle/>
          <a:p>
            <a:pPr marL="182880" indent="0">
              <a:buNone/>
            </a:pPr>
            <a:r>
              <a:rPr lang="en-US" dirty="0" smtClean="0"/>
              <a:t>Pair Parallax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1850064"/>
            <a:ext cx="7086600" cy="2340936"/>
          </a:xfrm>
        </p:spPr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#14</a:t>
            </a:r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Abdullah </a:t>
            </a:r>
            <a:r>
              <a:rPr lang="en-US" dirty="0" err="1" smtClean="0"/>
              <a:t>Sajjad</a:t>
            </a:r>
            <a:r>
              <a:rPr lang="en-US" dirty="0" smtClean="0"/>
              <a:t>	</a:t>
            </a:r>
            <a:r>
              <a:rPr lang="en-US" dirty="0" smtClean="0"/>
              <a:t> BSCS14044</a:t>
            </a:r>
            <a:endParaRPr lang="en-US" dirty="0" smtClean="0"/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Anum Rafi	</a:t>
            </a:r>
            <a:r>
              <a:rPr lang="en-US" dirty="0" smtClean="0"/>
              <a:t> BSCS14021</a:t>
            </a:r>
            <a:endParaRPr lang="en-US" dirty="0" smtClean="0"/>
          </a:p>
          <a:p>
            <a:pPr marL="484632" indent="-457200">
              <a:buFont typeface="Arial" panose="020B0604020202020204" pitchFamily="34" charset="0"/>
              <a:buChar char="•"/>
            </a:pPr>
            <a:r>
              <a:rPr lang="en-US" dirty="0" smtClean="0"/>
              <a:t>M Athar </a:t>
            </a:r>
            <a:r>
              <a:rPr lang="en-US" dirty="0" smtClean="0"/>
              <a:t>Siddiqui	</a:t>
            </a:r>
            <a:r>
              <a:rPr lang="en-US" dirty="0" smtClean="0"/>
              <a:t> BSCS13025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84960" y="4800600"/>
            <a:ext cx="7406640" cy="12954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 </a:t>
            </a:r>
            <a:r>
              <a:rPr lang="en-US" sz="2800" dirty="0" smtClean="0"/>
              <a:t>Phase 2: Requirements Engineering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5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1447800"/>
            <a:ext cx="4800600" cy="4800600"/>
          </a:xfrm>
        </p:spPr>
      </p:pic>
    </p:spTree>
    <p:extLst>
      <p:ext uri="{BB962C8B-B14F-4D97-AF65-F5344CB8AC3E}">
        <p14:creationId xmlns:p14="http://schemas.microsoft.com/office/powerpoint/2010/main" val="323256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Scenarios</a:t>
            </a:r>
          </a:p>
          <a:p>
            <a:r>
              <a:rPr lang="en-US" dirty="0" smtClean="0"/>
              <a:t>Use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9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Diagram</a:t>
            </a:r>
            <a:endParaRPr lang="en-US" dirty="0"/>
          </a:p>
        </p:txBody>
      </p:sp>
      <p:pic>
        <p:nvPicPr>
          <p:cNvPr id="4" name="Content Placeholder 3" descr="C:\Users\Abdullah Sajjad\Downloads\Untitled Diagram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761" y="1447800"/>
            <a:ext cx="4474028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03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lens of emotion</a:t>
            </a:r>
          </a:p>
          <a:p>
            <a:r>
              <a:rPr lang="en-US" dirty="0" smtClean="0"/>
              <a:t>The lens of essential experience</a:t>
            </a:r>
          </a:p>
          <a:p>
            <a:r>
              <a:rPr lang="en-US" dirty="0" smtClean="0"/>
              <a:t>The lens of fun</a:t>
            </a:r>
          </a:p>
          <a:p>
            <a:r>
              <a:rPr lang="en-US" dirty="0" smtClean="0"/>
              <a:t>The lens of curiosity</a:t>
            </a:r>
          </a:p>
          <a:p>
            <a:r>
              <a:rPr lang="en-US" dirty="0" smtClean="0"/>
              <a:t>The lens </a:t>
            </a:r>
            <a:r>
              <a:rPr lang="en-US" dirty="0"/>
              <a:t>of </a:t>
            </a:r>
            <a:r>
              <a:rPr lang="en-US" dirty="0" smtClean="0"/>
              <a:t>endogenous value</a:t>
            </a:r>
          </a:p>
          <a:p>
            <a:r>
              <a:rPr lang="en-US" dirty="0" smtClean="0"/>
              <a:t>The lens of problem solving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 R</a:t>
            </a:r>
            <a:r>
              <a:rPr lang="en-US" dirty="0" smtClean="0"/>
              <a:t>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flow</a:t>
            </a:r>
          </a:p>
          <a:p>
            <a:r>
              <a:rPr lang="en-US" dirty="0" smtClean="0"/>
              <a:t>Android 4.4 </a:t>
            </a:r>
            <a:r>
              <a:rPr lang="en-US" dirty="0" err="1" smtClean="0"/>
              <a:t>KitKat</a:t>
            </a:r>
            <a:r>
              <a:rPr lang="en-US" dirty="0" smtClean="0"/>
              <a:t> or greater</a:t>
            </a:r>
          </a:p>
          <a:p>
            <a:r>
              <a:rPr lang="en-US" dirty="0" smtClean="0"/>
              <a:t>Minimum </a:t>
            </a:r>
            <a:r>
              <a:rPr lang="en-US" dirty="0" smtClean="0">
                <a:latin typeface="Adobe Caslon Pro Bold" pitchFamily="18" charset="0"/>
              </a:rPr>
              <a:t>1</a:t>
            </a:r>
            <a:r>
              <a:rPr lang="en-US" dirty="0" smtClean="0"/>
              <a:t>GHz processor</a:t>
            </a:r>
          </a:p>
          <a:p>
            <a:r>
              <a:rPr lang="en-US" dirty="0" smtClean="0"/>
              <a:t>Minimum 5</a:t>
            </a:r>
            <a:r>
              <a:rPr lang="en-US" dirty="0">
                <a:latin typeface="Adobe Caslon Pro Bold" pitchFamily="18" charset="0"/>
              </a:rPr>
              <a:t>1</a:t>
            </a:r>
            <a:r>
              <a:rPr lang="en-US" dirty="0" smtClean="0"/>
              <a:t>2Mb 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byte rate per transfer</a:t>
            </a:r>
          </a:p>
          <a:p>
            <a:r>
              <a:rPr lang="en-US" dirty="0" smtClean="0"/>
              <a:t>Stored graphics</a:t>
            </a:r>
          </a:p>
          <a:p>
            <a:r>
              <a:rPr lang="en-US" dirty="0" smtClean="0"/>
              <a:t>Java script</a:t>
            </a:r>
          </a:p>
          <a:p>
            <a:r>
              <a:rPr lang="en-US" dirty="0" smtClean="0"/>
              <a:t>IDE will be 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3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non-functional </a:t>
            </a:r>
            <a:r>
              <a:rPr lang="en-US" dirty="0" smtClean="0"/>
              <a:t>requirements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49808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Product requirements</a:t>
            </a:r>
          </a:p>
          <a:p>
            <a:pPr lvl="1"/>
            <a:r>
              <a:rPr lang="en-US" dirty="0" smtClean="0"/>
              <a:t>Efficiency 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Dependability</a:t>
            </a:r>
            <a:endParaRPr lang="en-US" dirty="0"/>
          </a:p>
          <a:p>
            <a:r>
              <a:rPr lang="en-US" dirty="0" smtClean="0"/>
              <a:t>Organizational </a:t>
            </a:r>
            <a:r>
              <a:rPr lang="en-US" dirty="0"/>
              <a:t>requirements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Organizational </a:t>
            </a:r>
            <a:r>
              <a:rPr lang="en-US" dirty="0"/>
              <a:t>requirements</a:t>
            </a:r>
            <a:endParaRPr lang="en-US" dirty="0" smtClean="0"/>
          </a:p>
          <a:p>
            <a:pPr lvl="1"/>
            <a:r>
              <a:rPr lang="en-US" dirty="0" smtClean="0"/>
              <a:t>Operational requirements</a:t>
            </a:r>
          </a:p>
          <a:p>
            <a:pPr lvl="1"/>
            <a:r>
              <a:rPr lang="en-US" dirty="0" smtClean="0"/>
              <a:t>Developmental </a:t>
            </a:r>
            <a:r>
              <a:rPr lang="en-US" dirty="0"/>
              <a:t>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82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non-functional requirements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498080" cy="4800600"/>
          </a:xfrm>
        </p:spPr>
        <p:txBody>
          <a:bodyPr/>
          <a:lstStyle/>
          <a:p>
            <a:r>
              <a:rPr lang="en-US" dirty="0"/>
              <a:t>External requirements</a:t>
            </a:r>
          </a:p>
          <a:p>
            <a:pPr lvl="1"/>
            <a:r>
              <a:rPr lang="en-US" dirty="0"/>
              <a:t>Regulatory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Ethical </a:t>
            </a:r>
            <a:r>
              <a:rPr lang="en-US" dirty="0" smtClean="0"/>
              <a:t>requirements</a:t>
            </a:r>
          </a:p>
          <a:p>
            <a:r>
              <a:rPr lang="en-US" dirty="0" smtClean="0"/>
              <a:t>Legislative requirement</a:t>
            </a:r>
          </a:p>
          <a:p>
            <a:pPr lvl="1"/>
            <a:r>
              <a:rPr lang="en-US" dirty="0"/>
              <a:t>Accounting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/>
              <a:t>Safety/security </a:t>
            </a:r>
            <a:r>
              <a:rPr lang="en-US" dirty="0" smtClean="0"/>
              <a:t>requirements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Consistency check</a:t>
            </a:r>
          </a:p>
          <a:p>
            <a:pPr lvl="1"/>
            <a:r>
              <a:rPr lang="en-US" dirty="0" smtClean="0"/>
              <a:t>No conflicts</a:t>
            </a:r>
          </a:p>
          <a:p>
            <a:r>
              <a:rPr lang="en-US" dirty="0" smtClean="0"/>
              <a:t>Realism Check</a:t>
            </a:r>
          </a:p>
          <a:p>
            <a:pPr lvl="1"/>
            <a:r>
              <a:rPr lang="en-US" dirty="0" smtClean="0"/>
              <a:t>Buildable using current technology</a:t>
            </a:r>
          </a:p>
          <a:p>
            <a:r>
              <a:rPr lang="en-US" dirty="0" smtClean="0"/>
              <a:t>Verifiability Check</a:t>
            </a:r>
          </a:p>
          <a:p>
            <a:pPr lvl="1"/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Test cases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62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175</TotalTime>
  <Words>136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Pair Parallax</vt:lpstr>
      <vt:lpstr>Requirement Elicitation</vt:lpstr>
      <vt:lpstr>Flow Diagram</vt:lpstr>
      <vt:lpstr>Lenses</vt:lpstr>
      <vt:lpstr>Functional Requirements</vt:lpstr>
      <vt:lpstr>Non-functional Requirements</vt:lpstr>
      <vt:lpstr>Types of non-functional requirements (1)</vt:lpstr>
      <vt:lpstr>Types of non-functional requirements (2)</vt:lpstr>
      <vt:lpstr>Requirements Validation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Pair Parallax</dc:title>
  <dc:creator>dell</dc:creator>
  <cp:lastModifiedBy>dell</cp:lastModifiedBy>
  <cp:revision>10</cp:revision>
  <dcterms:created xsi:type="dcterms:W3CDTF">2017-10-01T14:41:37Z</dcterms:created>
  <dcterms:modified xsi:type="dcterms:W3CDTF">2017-10-01T18:16:14Z</dcterms:modified>
</cp:coreProperties>
</file>