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68" r:id="rId2"/>
    <p:sldId id="260" r:id="rId3"/>
    <p:sldId id="258" r:id="rId4"/>
    <p:sldId id="259" r:id="rId5"/>
    <p:sldId id="264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0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5ECD49-9319-4396-A3A0-5E49B742ADA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4F1FBC-FFBC-409A-B269-26F3744E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75211"/>
            <a:ext cx="8825658" cy="1658983"/>
          </a:xfrm>
        </p:spPr>
        <p:txBody>
          <a:bodyPr/>
          <a:lstStyle/>
          <a:p>
            <a:r>
              <a:rPr lang="en-US" dirty="0" smtClean="0"/>
              <a:t>Group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34640"/>
            <a:ext cx="8825658" cy="2804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Abdullah sajjad – bscs14044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Anum  Rafi – bscs14021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Athar Siddiqui - BSCS13025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4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parallax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Puzzle game with single and multiplayer, solving puzzle in a given time And </a:t>
            </a:r>
            <a:r>
              <a:rPr lang="en-US" dirty="0"/>
              <a:t>flipping </a:t>
            </a:r>
            <a:r>
              <a:rPr lang="en-US" dirty="0" smtClean="0"/>
              <a:t>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our game looks like?</a:t>
            </a:r>
          </a:p>
          <a:p>
            <a:r>
              <a:rPr lang="en-US" dirty="0" smtClean="0"/>
              <a:t>Purpose of our game </a:t>
            </a:r>
          </a:p>
          <a:p>
            <a:r>
              <a:rPr lang="en-US" dirty="0" smtClean="0"/>
              <a:t>Features of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 with software engineering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verification</a:t>
            </a:r>
          </a:p>
          <a:p>
            <a:r>
              <a:rPr lang="en-US" dirty="0" smtClean="0"/>
              <a:t>Separation of concerns </a:t>
            </a:r>
          </a:p>
          <a:p>
            <a:r>
              <a:rPr lang="en-US" dirty="0" smtClean="0"/>
              <a:t>Coupling and cohesion</a:t>
            </a:r>
          </a:p>
          <a:p>
            <a:r>
              <a:rPr lang="en-US" dirty="0" smtClean="0"/>
              <a:t>Potential future module</a:t>
            </a:r>
          </a:p>
          <a:p>
            <a:r>
              <a:rPr lang="en-US" dirty="0"/>
              <a:t>Incremental development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Multiplayer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menu</a:t>
            </a:r>
          </a:p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Game difficulty – handle other grids</a:t>
            </a:r>
          </a:p>
          <a:p>
            <a:r>
              <a:rPr lang="en-US" dirty="0" smtClean="0"/>
              <a:t>Small game rule based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/>
              <a:t>future changes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notifications</a:t>
            </a:r>
          </a:p>
          <a:p>
            <a:r>
              <a:rPr lang="en-US" dirty="0" smtClean="0"/>
              <a:t>Add ads</a:t>
            </a:r>
          </a:p>
          <a:p>
            <a:r>
              <a:rPr lang="en-US" dirty="0" smtClean="0"/>
              <a:t>Add analytics of game</a:t>
            </a:r>
          </a:p>
          <a:p>
            <a:r>
              <a:rPr lang="en-US" dirty="0" smtClean="0"/>
              <a:t>Add hint option with money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Create hardcopy prototype</a:t>
            </a:r>
          </a:p>
          <a:p>
            <a:r>
              <a:rPr lang="en-US" dirty="0"/>
              <a:t>Implement basic playable game on </a:t>
            </a:r>
            <a:r>
              <a:rPr lang="en-US" dirty="0" smtClean="0"/>
              <a:t>Unity</a:t>
            </a:r>
          </a:p>
          <a:p>
            <a:r>
              <a:rPr lang="en-US" dirty="0"/>
              <a:t>Add quality animations and textures to make the game more appealing.</a:t>
            </a:r>
          </a:p>
          <a:p>
            <a:r>
              <a:rPr lang="en-US" dirty="0"/>
              <a:t>Add multiplayer feature into the game</a:t>
            </a:r>
          </a:p>
          <a:p>
            <a:r>
              <a:rPr lang="en-US" dirty="0"/>
              <a:t>Add hint option.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7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4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139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Group 14</vt:lpstr>
      <vt:lpstr>Pair parallax </vt:lpstr>
      <vt:lpstr>Introduction</vt:lpstr>
      <vt:lpstr>Our game with software engineering perspectives</vt:lpstr>
      <vt:lpstr>Separation of concerns</vt:lpstr>
      <vt:lpstr>Functional modules </vt:lpstr>
      <vt:lpstr>Potential future changes </vt:lpstr>
      <vt:lpstr>Incremental development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Anum Rafi</dc:creator>
  <cp:lastModifiedBy>Anum Rafi</cp:lastModifiedBy>
  <cp:revision>6</cp:revision>
  <dcterms:created xsi:type="dcterms:W3CDTF">2017-09-17T13:37:54Z</dcterms:created>
  <dcterms:modified xsi:type="dcterms:W3CDTF">2017-09-17T15:02:02Z</dcterms:modified>
</cp:coreProperties>
</file>