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dirty="0" smtClean="0"/>
              <a:t>Pair Parallax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664536"/>
          </a:xfrm>
        </p:spPr>
        <p:txBody>
          <a:bodyPr/>
          <a:lstStyle/>
          <a:p>
            <a:r>
              <a:rPr lang="en-US" dirty="0" smtClean="0"/>
              <a:t>  Group #14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84960" y="3124200"/>
            <a:ext cx="7406640" cy="66453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 </a:t>
            </a:r>
            <a:r>
              <a:rPr lang="en-US" dirty="0" smtClean="0"/>
              <a:t>Phase 2: Requirements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4800600" cy="4800600"/>
          </a:xfrm>
        </p:spPr>
      </p:pic>
    </p:spTree>
    <p:extLst>
      <p:ext uri="{BB962C8B-B14F-4D97-AF65-F5344CB8AC3E}">
        <p14:creationId xmlns:p14="http://schemas.microsoft.com/office/powerpoint/2010/main" val="32325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r>
              <a:rPr lang="en-US" dirty="0" smtClean="0"/>
              <a:t>Use cases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4" name="Content Placeholder 3" descr="C:\Users\Abdullah Sajjad\Downloads\Untitled 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61" y="1447800"/>
            <a:ext cx="4474028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0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lens of emotion</a:t>
            </a:r>
          </a:p>
          <a:p>
            <a:r>
              <a:rPr lang="en-US" dirty="0" smtClean="0"/>
              <a:t>The lens of essential experience</a:t>
            </a:r>
          </a:p>
          <a:p>
            <a:r>
              <a:rPr lang="en-US" dirty="0" smtClean="0"/>
              <a:t>The lens of fun</a:t>
            </a:r>
          </a:p>
          <a:p>
            <a:r>
              <a:rPr lang="en-US" dirty="0" smtClean="0"/>
              <a:t>The lens of curiosity</a:t>
            </a:r>
          </a:p>
          <a:p>
            <a:r>
              <a:rPr lang="en-US" dirty="0" smtClean="0"/>
              <a:t>The lens </a:t>
            </a:r>
            <a:r>
              <a:rPr lang="en-US" dirty="0"/>
              <a:t>of </a:t>
            </a:r>
            <a:r>
              <a:rPr lang="en-US" dirty="0" smtClean="0"/>
              <a:t>endogenous value</a:t>
            </a:r>
          </a:p>
          <a:p>
            <a:r>
              <a:rPr lang="en-US" dirty="0" smtClean="0"/>
              <a:t>The lens of problem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R</a:t>
            </a:r>
            <a:r>
              <a:rPr lang="en-US" dirty="0" smtClean="0"/>
              <a:t>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flow</a:t>
            </a:r>
          </a:p>
          <a:p>
            <a:r>
              <a:rPr lang="en-US" dirty="0" smtClean="0"/>
              <a:t>Android 4.4 </a:t>
            </a:r>
            <a:r>
              <a:rPr lang="en-US" dirty="0" err="1" smtClean="0"/>
              <a:t>KitKat</a:t>
            </a:r>
            <a:r>
              <a:rPr lang="en-US" dirty="0" smtClean="0"/>
              <a:t> or greater</a:t>
            </a:r>
          </a:p>
          <a:p>
            <a:r>
              <a:rPr lang="en-US" dirty="0" smtClean="0"/>
              <a:t>Minimum </a:t>
            </a:r>
            <a:r>
              <a:rPr lang="en-US" dirty="0" smtClean="0">
                <a:latin typeface="Adobe Caslon Pro Bold" pitchFamily="18" charset="0"/>
              </a:rPr>
              <a:t>1</a:t>
            </a:r>
            <a:r>
              <a:rPr lang="en-US" dirty="0" smtClean="0"/>
              <a:t>GHz processor</a:t>
            </a:r>
          </a:p>
          <a:p>
            <a:r>
              <a:rPr lang="en-US" dirty="0" smtClean="0"/>
              <a:t>Minimum 5</a:t>
            </a:r>
            <a:r>
              <a:rPr lang="en-US" dirty="0">
                <a:latin typeface="Adobe Caslon Pro Bold" pitchFamily="18" charset="0"/>
              </a:rPr>
              <a:t>1</a:t>
            </a:r>
            <a:r>
              <a:rPr lang="en-US" dirty="0" smtClean="0"/>
              <a:t>2Mb 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Non-functional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7498080" cy="4800600"/>
          </a:xfrm>
        </p:spPr>
        <p:txBody>
          <a:bodyPr/>
          <a:lstStyle/>
          <a:p>
            <a:r>
              <a:rPr lang="en-US" dirty="0" smtClean="0"/>
              <a:t>Real-time experience</a:t>
            </a:r>
          </a:p>
          <a:p>
            <a:r>
              <a:rPr lang="en-US" dirty="0" smtClean="0"/>
              <a:t>6b/s minimum required transfer rate</a:t>
            </a:r>
          </a:p>
          <a:p>
            <a:r>
              <a:rPr lang="en-US" dirty="0" smtClean="0"/>
              <a:t>Good internet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non-functional </a:t>
            </a:r>
            <a:r>
              <a:rPr lang="en-US" dirty="0" smtClean="0"/>
              <a:t>requirements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Product requirements</a:t>
            </a:r>
          </a:p>
          <a:p>
            <a:pPr lvl="1"/>
            <a:r>
              <a:rPr lang="en-US" dirty="0" smtClean="0"/>
              <a:t>Efficiency </a:t>
            </a:r>
          </a:p>
          <a:p>
            <a:pPr lvl="1"/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Dependability</a:t>
            </a:r>
            <a:endParaRPr lang="en-US" dirty="0"/>
          </a:p>
          <a:p>
            <a:r>
              <a:rPr lang="en-US" dirty="0" smtClean="0"/>
              <a:t>Organizational </a:t>
            </a:r>
            <a:r>
              <a:rPr lang="en-US" dirty="0"/>
              <a:t>requirements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Organizational </a:t>
            </a:r>
            <a:r>
              <a:rPr lang="en-US" dirty="0"/>
              <a:t>requirements</a:t>
            </a:r>
            <a:endParaRPr lang="en-US" dirty="0" smtClean="0"/>
          </a:p>
          <a:p>
            <a:pPr lvl="1"/>
            <a:r>
              <a:rPr lang="en-US" dirty="0" smtClean="0"/>
              <a:t>Operational requirements</a:t>
            </a:r>
          </a:p>
          <a:p>
            <a:pPr lvl="1"/>
            <a:r>
              <a:rPr lang="en-US" dirty="0" smtClean="0"/>
              <a:t>Developmental </a:t>
            </a:r>
            <a:r>
              <a:rPr lang="en-US" dirty="0"/>
              <a:t>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non-functional requirements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498080" cy="4800600"/>
          </a:xfrm>
        </p:spPr>
        <p:txBody>
          <a:bodyPr/>
          <a:lstStyle/>
          <a:p>
            <a:r>
              <a:rPr lang="en-US" dirty="0"/>
              <a:t>External requirements</a:t>
            </a:r>
          </a:p>
          <a:p>
            <a:pPr lvl="1"/>
            <a:r>
              <a:rPr lang="en-US" dirty="0"/>
              <a:t>Regulatory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Ethical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Legislative requirement</a:t>
            </a:r>
          </a:p>
          <a:p>
            <a:pPr lvl="1"/>
            <a:r>
              <a:rPr lang="en-US" dirty="0"/>
              <a:t>Accounting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Safety/security </a:t>
            </a:r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check</a:t>
            </a:r>
          </a:p>
          <a:p>
            <a:pPr lvl="1"/>
            <a:r>
              <a:rPr lang="en-US" dirty="0" smtClean="0"/>
              <a:t>No conflicts</a:t>
            </a:r>
          </a:p>
          <a:p>
            <a:r>
              <a:rPr lang="en-US" dirty="0" smtClean="0"/>
              <a:t>Realism Check</a:t>
            </a:r>
          </a:p>
          <a:p>
            <a:pPr lvl="1"/>
            <a:r>
              <a:rPr lang="en-US" dirty="0" smtClean="0"/>
              <a:t>Buildable using current technology</a:t>
            </a:r>
          </a:p>
          <a:p>
            <a:r>
              <a:rPr lang="en-US" dirty="0" smtClean="0"/>
              <a:t>Verifiability Check</a:t>
            </a:r>
          </a:p>
          <a:p>
            <a:pPr lvl="1"/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Test cases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181</TotalTime>
  <Words>132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Pair Parallax</vt:lpstr>
      <vt:lpstr>Requirement Elicitation</vt:lpstr>
      <vt:lpstr>Flow Diagram</vt:lpstr>
      <vt:lpstr>Lenses</vt:lpstr>
      <vt:lpstr>Functional Requirements</vt:lpstr>
      <vt:lpstr>Non-functional Requirements</vt:lpstr>
      <vt:lpstr>Types of non-functional requirements (1)</vt:lpstr>
      <vt:lpstr>Types of non-functional requirements (2)</vt:lpstr>
      <vt:lpstr>Requirements Validation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Parallax</dc:title>
  <dc:creator>dell</dc:creator>
  <cp:lastModifiedBy>dell</cp:lastModifiedBy>
  <cp:revision>9</cp:revision>
  <dcterms:created xsi:type="dcterms:W3CDTF">2017-10-01T14:41:37Z</dcterms:created>
  <dcterms:modified xsi:type="dcterms:W3CDTF">2017-10-01T17:55:10Z</dcterms:modified>
</cp:coreProperties>
</file>