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1762-A904-A135-EFF7-38BD48566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208EC-3690-C0D1-4255-92390F124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DC005-9570-DBC6-10B2-1BEF95CF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8A30-A2E8-4C6D-A405-92E835D8A14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8F6AB-E579-6DC2-F775-572C991D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CE7A1-D371-0A3A-A544-B30467E4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F37E-316B-4B51-814C-52D5B1E64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59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861D3-ED47-E0DB-FA50-ECCC2FEB8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452A7-687B-7EB6-7BC7-F4D253A13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32B53-4EE4-92DD-BF89-692272C9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8A30-A2E8-4C6D-A405-92E835D8A14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05E32-E3CD-79A4-F23A-A69A83F8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6CDED-29AF-7367-1147-BF994A1C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F37E-316B-4B51-814C-52D5B1E64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31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CF20BE-7EF3-74B0-738D-A7F181ECF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4C951-D878-2093-EDCE-91639AE80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7546A-2B7C-2624-C0EF-C8712B0C2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8A30-A2E8-4C6D-A405-92E835D8A14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A9BAF-BDB3-D71A-84E5-8650C11E0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2C99A-80CC-8EAA-404D-C74766EE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F37E-316B-4B51-814C-52D5B1E64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0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B4B9-AD8C-EB7A-DAFC-449B374C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84164-62A0-E2B6-9B0A-C3AAF095C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4DECF-9ECC-CBDD-E118-A2295F12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8A30-A2E8-4C6D-A405-92E835D8A14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2C072-5E0A-A02E-9D27-2B60C3E8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3F3BC-36FA-8DA4-6603-6B768442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F37E-316B-4B51-814C-52D5B1E64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22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C6FE-2725-BFB2-3E32-934DF9E6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49451-D582-88AD-3F9E-6E8C60C4B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E1C9F-4E34-87AE-177B-56E1F252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8A30-A2E8-4C6D-A405-92E835D8A14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ED399-CE2D-4278-0FB4-B7998B82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A283D-24B8-62AA-A1BD-CCB8331D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F37E-316B-4B51-814C-52D5B1E64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96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71FC-4C37-E52C-9276-13CC8A674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73ED8-8CF7-F4C7-71E2-1F02C17E7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165BA-6F86-462C-649E-7274D8F40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84C75-F5FA-78FD-EFAF-C2A61A00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8A30-A2E8-4C6D-A405-92E835D8A14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1D8A3-C308-6A6A-E508-4C28285F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76166-FE79-0FD6-F418-C4A7950E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F37E-316B-4B51-814C-52D5B1E64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88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41A2-5BBD-B1EA-1993-1928B16B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99446-C86C-F52D-C9E6-C47F12B14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EE762-A733-AE6F-35F9-796F4258C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1B592-500F-A0DA-81FF-C93314521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211C4-A826-8A09-6814-E8BAE141C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F154D-BBC4-A6DC-74F6-419B6783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8A30-A2E8-4C6D-A405-92E835D8A14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799BD-CF83-A0F7-8484-4F974FE9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05816C-48DD-66F6-123A-2790DAAA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F37E-316B-4B51-814C-52D5B1E64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25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049F-4570-C7F5-2E57-8A780FAA7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846A2-3770-EA14-0854-BDB23295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8A30-A2E8-4C6D-A405-92E835D8A14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10ED2-3F11-B657-8E61-5A1C29FF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7E3C8-52CE-7325-EEC4-E092BB68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F37E-316B-4B51-814C-52D5B1E64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20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5DF62-6788-7DC1-0BBC-233BDC1B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8A30-A2E8-4C6D-A405-92E835D8A14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E57E4-B366-2149-0882-8699D52D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AC5A1-BC97-9102-7327-E26350D8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F37E-316B-4B51-814C-52D5B1E64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53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92E4-E37B-29E0-D6C1-7179DF0A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B393D-BB40-4A0A-77BD-F510B0C90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F2E54-FE87-4CA3-E049-CBF07CBE4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63530-B614-DB38-E159-AF3C4CCB0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8A30-A2E8-4C6D-A405-92E835D8A14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94D40-A3EE-A0AA-2C74-663441AC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76FB9-A801-FA38-231D-37D0B566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F37E-316B-4B51-814C-52D5B1E64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8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BFAA-5F3B-9159-AE7D-33A97BC8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B8AB62-22E5-A9AF-EBF0-8B1E6F414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1E3D7-2A0B-9C4E-B2CD-C8D326183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AB8FA-61CB-7701-ECE5-0621A1A1E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8A30-A2E8-4C6D-A405-92E835D8A14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04BA8-C336-0DF0-9AF1-A73DBBAE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E8031-0A54-F499-A8B5-06C217B4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F37E-316B-4B51-814C-52D5B1E64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21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E5731-C909-4FCA-5F8C-D88C2B5EC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6B7C2-029A-C170-EE75-C264ECD09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39DE3-5D0B-169D-F1C5-9238B8114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28A30-A2E8-4C6D-A405-92E835D8A148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4A946-0249-14F1-280A-DC04FA477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9710C-AE7D-609A-5640-96F3893B6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EF37E-316B-4B51-814C-52D5B1E643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47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aukri.com/deep-learning-jobs" TargetMode="External"/><Relationship Id="rId3" Type="http://schemas.openxmlformats.org/officeDocument/2006/relationships/hyperlink" Target="https://www.naukri.com/nlp-jobs" TargetMode="External"/><Relationship Id="rId7" Type="http://schemas.openxmlformats.org/officeDocument/2006/relationships/hyperlink" Target="https://www.naukri.com/sql-jobs" TargetMode="External"/><Relationship Id="rId2" Type="http://schemas.openxmlformats.org/officeDocument/2006/relationships/hyperlink" Target="https://www.naukri.com/machine-learning-job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aukri.com/artificial-intelligence-jobs" TargetMode="External"/><Relationship Id="rId5" Type="http://schemas.openxmlformats.org/officeDocument/2006/relationships/hyperlink" Target="https://www.naukri.com/neural-networks-jobs" TargetMode="External"/><Relationship Id="rId10" Type="http://schemas.openxmlformats.org/officeDocument/2006/relationships/hyperlink" Target="https://www.naukri.com/computer-vision-jobs" TargetMode="External"/><Relationship Id="rId4" Type="http://schemas.openxmlformats.org/officeDocument/2006/relationships/hyperlink" Target="https://www.naukri.com/python-jobs" TargetMode="External"/><Relationship Id="rId9" Type="http://schemas.openxmlformats.org/officeDocument/2006/relationships/hyperlink" Target="https://www.naukri.com/data-science-job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E20A-9953-E6FD-08E7-5D9F76161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Algerian" panose="04020705040A02060702" pitchFamily="82" charset="0"/>
              </a:rPr>
              <a:t>JD ANALYSIS FOR DATA SCIENCE</a:t>
            </a:r>
            <a:endParaRPr lang="en-IN" b="1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68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AF0E90-64AA-C23C-B64B-B12AFD79E9E6}"/>
              </a:ext>
            </a:extLst>
          </p:cNvPr>
          <p:cNvSpPr txBox="1"/>
          <p:nvPr/>
        </p:nvSpPr>
        <p:spPr>
          <a:xfrm>
            <a:off x="582705" y="1049743"/>
            <a:ext cx="520849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Satoshi Fallback"/>
                <a:ea typeface="Calibri" panose="020F0502020204030204" pitchFamily="34" charset="0"/>
                <a:cs typeface="Times New Roman" panose="02020603050405020304" pitchFamily="18" charset="0"/>
              </a:rPr>
              <a:t>Data Exploration and Analysis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Satoshi Fallback"/>
                <a:ea typeface="Calibri" panose="020F0502020204030204" pitchFamily="34" charset="0"/>
                <a:cs typeface="Times New Roman" panose="02020603050405020304" pitchFamily="18" charset="0"/>
              </a:rPr>
              <a:t>machine learning algorithms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Satoshi Fallback"/>
                <a:ea typeface="Calibri" panose="020F0502020204030204" pitchFamily="34" charset="0"/>
                <a:cs typeface="Times New Roman" panose="02020603050405020304" pitchFamily="18" charset="0"/>
              </a:rPr>
              <a:t>Model Development</a:t>
            </a:r>
            <a:endParaRPr lang="en-IN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strike="noStrike" kern="100" dirty="0">
                <a:effectLst/>
                <a:latin typeface="var(--font-family, sans-serif )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 Learning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strike="noStrike" kern="100" dirty="0">
                <a:effectLst/>
                <a:latin typeface="var(--font-family, sans-serif )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</a:t>
            </a:r>
            <a:r>
              <a:rPr lang="en-IN" sz="1800" strike="noStrike" kern="100" dirty="0">
                <a:effectLst/>
                <a:latin typeface="var(--font-family, sans-serif )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ython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strike="noStrike" kern="100" dirty="0">
                <a:effectLst/>
                <a:latin typeface="var(--font-family, sans-serif )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natural language processing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strike="noStrike" kern="100" dirty="0">
                <a:effectLst/>
                <a:latin typeface="var(--font-family, sans-serif )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neural networks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strike="noStrike" kern="100" dirty="0">
                <a:effectLst/>
                <a:latin typeface="var(--font-family, sans-serif )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artificial intelligence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strike="noStrike" kern="100" dirty="0" err="1">
                <a:effectLst/>
                <a:latin typeface="var(--font-family, sans-serif )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</a:t>
            </a:r>
            <a:endParaRPr lang="en-IN" sz="1800" strike="noStrike" kern="100" dirty="0">
              <a:effectLst/>
              <a:latin typeface="var(--font-family, sans-serif 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kern="100" dirty="0" err="1">
                <a:latin typeface="var(--font-family, sans-serif )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endParaRPr lang="en-IN" kern="100" dirty="0">
              <a:latin typeface="var(--font-family, sans-serif 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kern="100" dirty="0" err="1">
                <a:effectLst/>
                <a:latin typeface="var(--font-family, sans-serif )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endParaRPr lang="en-IN" sz="1800" kern="100" dirty="0">
              <a:effectLst/>
              <a:latin typeface="var(--font-family, sans-serif 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kern="100" dirty="0">
                <a:latin typeface="var(--font-family, sans-serif )"/>
                <a:ea typeface="Calibri" panose="020F0502020204030204" pitchFamily="34" charset="0"/>
                <a:cs typeface="Times New Roman" panose="02020603050405020304" pitchFamily="18" charset="0"/>
              </a:rPr>
              <a:t>pandas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F872A-DAC5-42C4-A442-0445FA2E0776}"/>
              </a:ext>
            </a:extLst>
          </p:cNvPr>
          <p:cNvSpPr txBox="1"/>
          <p:nvPr/>
        </p:nvSpPr>
        <p:spPr>
          <a:xfrm>
            <a:off x="6517341" y="1766048"/>
            <a:ext cx="379207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strike="noStrike" kern="100" dirty="0">
                <a:effectLst/>
                <a:latin typeface="var(--font-family, sans-serif )"/>
                <a:ea typeface="Calibri" panose="020F0502020204030204" pitchFamily="34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 learning</a:t>
            </a:r>
            <a:endParaRPr lang="en-IN" strike="noStrike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kern="100" dirty="0" err="1">
                <a:effectLst/>
                <a:latin typeface="var(--font-family, sans-serif )"/>
                <a:ea typeface="Calibri" panose="020F0502020204030204" pitchFamily="34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lang="en-IN" sz="1800" kern="100" dirty="0" err="1">
                <a:effectLst/>
                <a:latin typeface="var(--font-family, sans-serif )"/>
                <a:ea typeface="Calibri" panose="020F0502020204030204" pitchFamily="34" charset="0"/>
                <a:cs typeface="Times New Roman" panose="02020603050405020304" pitchFamily="18" charset="0"/>
              </a:rPr>
              <a:t>ensorflow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strike="noStrike" kern="100" dirty="0">
                <a:effectLst/>
                <a:latin typeface="var(--font-family, sans-serif )"/>
                <a:ea typeface="Calibri" panose="020F0502020204030204" pitchFamily="34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science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strike="noStrike" kern="100" dirty="0">
                <a:effectLst/>
                <a:latin typeface="var(--font-family, sans-serif )"/>
                <a:ea typeface="Calibri" panose="020F0502020204030204" pitchFamily="34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 vision</a:t>
            </a:r>
            <a:endParaRPr lang="en-IN" strike="noStrike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var(--font-family, sans-serif )"/>
                <a:ea typeface="Calibri" panose="020F0502020204030204" pitchFamily="34" charset="0"/>
                <a:cs typeface="Times New Roman" panose="02020603050405020304" pitchFamily="18" charset="0"/>
              </a:rPr>
              <a:t>Gen AI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var(--font-family, sans-serif )"/>
                <a:ea typeface="Calibri" panose="020F0502020204030204" pitchFamily="34" charset="0"/>
                <a:cs typeface="Times New Roman" panose="02020603050405020304" pitchFamily="18" charset="0"/>
              </a:rPr>
              <a:t>Theano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kern="100" dirty="0" err="1">
                <a:effectLst/>
                <a:latin typeface="var(--font-family, sans-serif )"/>
                <a:ea typeface="Calibri" panose="020F0502020204030204" pitchFamily="34" charset="0"/>
                <a:cs typeface="Times New Roman" panose="02020603050405020304" pitchFamily="18" charset="0"/>
              </a:rPr>
              <a:t>PyTorch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var(--font-family, sans-serif )"/>
                <a:ea typeface="Calibri" panose="020F0502020204030204" pitchFamily="34" charset="0"/>
                <a:cs typeface="Times New Roman" panose="02020603050405020304" pitchFamily="18" charset="0"/>
              </a:rPr>
              <a:t>NLP models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var(--font-family, sans-serif )"/>
                <a:ea typeface="Calibri" panose="020F0502020204030204" pitchFamily="34" charset="0"/>
                <a:cs typeface="Times New Roman" panose="02020603050405020304" pitchFamily="18" charset="0"/>
              </a:rPr>
              <a:t>data bricks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kern="0" dirty="0" err="1">
                <a:effectLst/>
                <a:latin typeface="var(--font-family, sans-serif )"/>
                <a:ea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kern="0" dirty="0" err="1">
                <a:effectLst/>
                <a:latin typeface="var(--font-family, sans-serif )"/>
                <a:ea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DE3F07-26F2-7171-3A94-BEADF1695384}"/>
              </a:ext>
            </a:extLst>
          </p:cNvPr>
          <p:cNvSpPr txBox="1"/>
          <p:nvPr/>
        </p:nvSpPr>
        <p:spPr>
          <a:xfrm>
            <a:off x="762000" y="537882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Skillset Should Have for Data Science?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87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7942B4-E42B-E90D-3C38-9E0423E47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7" y="13447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619881-333E-332C-977C-A2B345E75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87" y="0"/>
            <a:ext cx="109257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1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53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Satoshi Fallback</vt:lpstr>
      <vt:lpstr>Times New Roman</vt:lpstr>
      <vt:lpstr>var(--font-family, sans-serif )</vt:lpstr>
      <vt:lpstr>Office Theme</vt:lpstr>
      <vt:lpstr>JD ANALYSIS FOR DATA SCIENCE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PARESH DHAMNE</dc:creator>
  <cp:lastModifiedBy>PARESH DHAMNE</cp:lastModifiedBy>
  <cp:revision>4</cp:revision>
  <dcterms:created xsi:type="dcterms:W3CDTF">2024-02-20T08:18:09Z</dcterms:created>
  <dcterms:modified xsi:type="dcterms:W3CDTF">2024-02-27T10:15:38Z</dcterms:modified>
</cp:coreProperties>
</file>