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8"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may Purohit" initials="TP" lastIdx="2" clrIdx="0">
    <p:extLst>
      <p:ext uri="{19B8F6BF-5375-455C-9EA6-DF929625EA0E}">
        <p15:presenceInfo xmlns:p15="http://schemas.microsoft.com/office/powerpoint/2012/main" userId="f75aaeaffdcb96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5" d="100"/>
          <a:sy n="85" d="100"/>
        </p:scale>
        <p:origin x="5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616671-3871-4788-883E-9CCD6BE75A5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98163CA-8789-4E65-85D6-6A7FB14C87C9}">
      <dgm:prSet phldrT="[Text]"/>
      <dgm:spPr/>
      <dgm:t>
        <a:bodyPr/>
        <a:lstStyle/>
        <a:p>
          <a:r>
            <a:rPr lang="en-IN" dirty="0"/>
            <a:t>                 Submitted By -</a:t>
          </a:r>
        </a:p>
      </dgm:t>
    </dgm:pt>
    <dgm:pt modelId="{3D838CC1-6DAB-42CD-A98B-8FF408F7FA2C}" type="parTrans" cxnId="{81AE182B-E6D1-4DFE-B747-64E40CBF7E75}">
      <dgm:prSet/>
      <dgm:spPr/>
      <dgm:t>
        <a:bodyPr/>
        <a:lstStyle/>
        <a:p>
          <a:endParaRPr lang="en-IN"/>
        </a:p>
      </dgm:t>
    </dgm:pt>
    <dgm:pt modelId="{C5D1892E-0853-413E-9FD6-8F2B3C5783F9}" type="sibTrans" cxnId="{81AE182B-E6D1-4DFE-B747-64E40CBF7E75}">
      <dgm:prSet/>
      <dgm:spPr/>
      <dgm:t>
        <a:bodyPr/>
        <a:lstStyle/>
        <a:p>
          <a:endParaRPr lang="en-IN"/>
        </a:p>
      </dgm:t>
    </dgm:pt>
    <dgm:pt modelId="{FFF6EBC4-8ABB-4868-B082-B8268B15CEC5}">
      <dgm:prSet phldrT="[Text]"/>
      <dgm:spPr/>
      <dgm:t>
        <a:bodyPr/>
        <a:lstStyle/>
        <a:p>
          <a:r>
            <a:rPr lang="en-IN" dirty="0"/>
            <a:t>Atharva Rahul Pawar</a:t>
          </a:r>
        </a:p>
      </dgm:t>
    </dgm:pt>
    <dgm:pt modelId="{2C1071E0-4F1A-4296-91AA-0C1B46A7CDE1}" type="parTrans" cxnId="{BF9F763F-33ED-44DA-8009-B85DA1A0746E}">
      <dgm:prSet/>
      <dgm:spPr/>
      <dgm:t>
        <a:bodyPr/>
        <a:lstStyle/>
        <a:p>
          <a:endParaRPr lang="en-IN"/>
        </a:p>
      </dgm:t>
    </dgm:pt>
    <dgm:pt modelId="{6E38C7B5-2F1D-4775-A224-E008E44F97BD}" type="sibTrans" cxnId="{BF9F763F-33ED-44DA-8009-B85DA1A0746E}">
      <dgm:prSet/>
      <dgm:spPr/>
      <dgm:t>
        <a:bodyPr/>
        <a:lstStyle/>
        <a:p>
          <a:endParaRPr lang="en-IN"/>
        </a:p>
      </dgm:t>
    </dgm:pt>
    <dgm:pt modelId="{44025851-3C4D-4234-958F-CFF5E63CA2ED}">
      <dgm:prSet phldrT="[Text]"/>
      <dgm:spPr/>
      <dgm:t>
        <a:bodyPr/>
        <a:lstStyle/>
        <a:p>
          <a:r>
            <a:rPr lang="en-IN" dirty="0"/>
            <a:t>Tanmay Purohit</a:t>
          </a:r>
        </a:p>
      </dgm:t>
    </dgm:pt>
    <dgm:pt modelId="{DAF4AC7D-B4E9-45B2-B766-C67D84B01177}" type="parTrans" cxnId="{32D21E31-BDC3-4D40-B60E-3B5F3B7E3360}">
      <dgm:prSet/>
      <dgm:spPr/>
      <dgm:t>
        <a:bodyPr/>
        <a:lstStyle/>
        <a:p>
          <a:endParaRPr lang="en-IN"/>
        </a:p>
      </dgm:t>
    </dgm:pt>
    <dgm:pt modelId="{3A523318-6EC9-44B6-AE04-F719D8A75CFA}" type="sibTrans" cxnId="{32D21E31-BDC3-4D40-B60E-3B5F3B7E3360}">
      <dgm:prSet/>
      <dgm:spPr/>
      <dgm:t>
        <a:bodyPr/>
        <a:lstStyle/>
        <a:p>
          <a:endParaRPr lang="en-IN"/>
        </a:p>
      </dgm:t>
    </dgm:pt>
    <dgm:pt modelId="{64F79A89-467B-4A8A-9EA2-5ACD06DF0C2F}">
      <dgm:prSet phldrT="[Text]"/>
      <dgm:spPr/>
      <dgm:t>
        <a:bodyPr/>
        <a:lstStyle/>
        <a:p>
          <a:r>
            <a:rPr lang="en-IN"/>
            <a:t>Wadgaonkar Shreenand Suhas</a:t>
          </a:r>
          <a:endParaRPr lang="en-IN" dirty="0"/>
        </a:p>
      </dgm:t>
    </dgm:pt>
    <dgm:pt modelId="{95046947-EC2E-407A-93D5-74AF06A7C47B}" type="parTrans" cxnId="{B4216187-E063-4AEA-836A-40AFB6DB26C4}">
      <dgm:prSet/>
      <dgm:spPr/>
      <dgm:t>
        <a:bodyPr/>
        <a:lstStyle/>
        <a:p>
          <a:endParaRPr lang="en-IN"/>
        </a:p>
      </dgm:t>
    </dgm:pt>
    <dgm:pt modelId="{8140E3E3-748F-49E5-84C1-D2927AF9523A}" type="sibTrans" cxnId="{B4216187-E063-4AEA-836A-40AFB6DB26C4}">
      <dgm:prSet/>
      <dgm:spPr/>
      <dgm:t>
        <a:bodyPr/>
        <a:lstStyle/>
        <a:p>
          <a:endParaRPr lang="en-IN"/>
        </a:p>
      </dgm:t>
    </dgm:pt>
    <dgm:pt modelId="{09F670AD-80E5-4E3E-A0DE-3C20E7FD661F}">
      <dgm:prSet phldrT="[Text]"/>
      <dgm:spPr/>
      <dgm:t>
        <a:bodyPr/>
        <a:lstStyle/>
        <a:p>
          <a:r>
            <a:rPr lang="en-IN"/>
            <a:t>Rushikesh Prasad Mohite</a:t>
          </a:r>
          <a:endParaRPr lang="en-IN" dirty="0"/>
        </a:p>
      </dgm:t>
    </dgm:pt>
    <dgm:pt modelId="{C690D27A-D5EA-4EB0-8F31-38FF267BA18B}" type="parTrans" cxnId="{92E8F5FC-E95C-4020-BF7D-1EBD81A75C78}">
      <dgm:prSet/>
      <dgm:spPr/>
      <dgm:t>
        <a:bodyPr/>
        <a:lstStyle/>
        <a:p>
          <a:endParaRPr lang="en-IN"/>
        </a:p>
      </dgm:t>
    </dgm:pt>
    <dgm:pt modelId="{BAC1F6CB-6BA1-4EE6-AE7D-A0BA3429BFA6}" type="sibTrans" cxnId="{92E8F5FC-E95C-4020-BF7D-1EBD81A75C78}">
      <dgm:prSet/>
      <dgm:spPr/>
      <dgm:t>
        <a:bodyPr/>
        <a:lstStyle/>
        <a:p>
          <a:endParaRPr lang="en-IN"/>
        </a:p>
      </dgm:t>
    </dgm:pt>
    <dgm:pt modelId="{63904850-AA0E-4028-BDB2-9869F5CF8464}">
      <dgm:prSet phldrT="[Text]"/>
      <dgm:spPr/>
      <dgm:t>
        <a:bodyPr/>
        <a:lstStyle/>
        <a:p>
          <a:endParaRPr lang="en-IN" dirty="0"/>
        </a:p>
      </dgm:t>
    </dgm:pt>
    <dgm:pt modelId="{69461E36-2A0B-49F9-8F8B-5FE8496E59A0}" type="parTrans" cxnId="{8CE7D154-23F7-43A8-BCA6-CAF8571056DB}">
      <dgm:prSet/>
      <dgm:spPr/>
      <dgm:t>
        <a:bodyPr/>
        <a:lstStyle/>
        <a:p>
          <a:endParaRPr lang="en-IN"/>
        </a:p>
      </dgm:t>
    </dgm:pt>
    <dgm:pt modelId="{318E8600-541E-42D7-B278-F2BC3D7E039C}" type="sibTrans" cxnId="{8CE7D154-23F7-43A8-BCA6-CAF8571056DB}">
      <dgm:prSet/>
      <dgm:spPr/>
      <dgm:t>
        <a:bodyPr/>
        <a:lstStyle/>
        <a:p>
          <a:endParaRPr lang="en-IN"/>
        </a:p>
      </dgm:t>
    </dgm:pt>
    <dgm:pt modelId="{E1EAAF87-D6E5-4108-9F57-D2C831341C72}" type="pres">
      <dgm:prSet presAssocID="{61616671-3871-4788-883E-9CCD6BE75A5C}" presName="vert0" presStyleCnt="0">
        <dgm:presLayoutVars>
          <dgm:dir/>
          <dgm:animOne val="branch"/>
          <dgm:animLvl val="lvl"/>
        </dgm:presLayoutVars>
      </dgm:prSet>
      <dgm:spPr/>
    </dgm:pt>
    <dgm:pt modelId="{201A8B37-BCBA-406E-B884-B869CA789AA5}" type="pres">
      <dgm:prSet presAssocID="{A98163CA-8789-4E65-85D6-6A7FB14C87C9}" presName="thickLine" presStyleLbl="alignNode1" presStyleIdx="0" presStyleCnt="2"/>
      <dgm:spPr/>
    </dgm:pt>
    <dgm:pt modelId="{9F56876C-CD40-4B5E-980D-80E2EB357FE8}" type="pres">
      <dgm:prSet presAssocID="{A98163CA-8789-4E65-85D6-6A7FB14C87C9}" presName="horz1" presStyleCnt="0"/>
      <dgm:spPr/>
    </dgm:pt>
    <dgm:pt modelId="{8115FBE7-6779-42FF-84E3-A765F5F838EA}" type="pres">
      <dgm:prSet presAssocID="{A98163CA-8789-4E65-85D6-6A7FB14C87C9}" presName="tx1" presStyleLbl="revTx" presStyleIdx="0" presStyleCnt="6" custScaleX="218820" custScaleY="63315"/>
      <dgm:spPr/>
    </dgm:pt>
    <dgm:pt modelId="{A914C48F-4751-4230-BB81-0181E1145CAB}" type="pres">
      <dgm:prSet presAssocID="{A98163CA-8789-4E65-85D6-6A7FB14C87C9}" presName="vert1" presStyleCnt="0"/>
      <dgm:spPr/>
    </dgm:pt>
    <dgm:pt modelId="{B2485946-AD85-426D-9F3B-27786687C3A9}" type="pres">
      <dgm:prSet presAssocID="{63904850-AA0E-4028-BDB2-9869F5CF8464}" presName="thickLine" presStyleLbl="alignNode1" presStyleIdx="1" presStyleCnt="2"/>
      <dgm:spPr/>
    </dgm:pt>
    <dgm:pt modelId="{C0726F9F-AFE8-4410-940F-0D1B4EF32EC8}" type="pres">
      <dgm:prSet presAssocID="{63904850-AA0E-4028-BDB2-9869F5CF8464}" presName="horz1" presStyleCnt="0"/>
      <dgm:spPr/>
    </dgm:pt>
    <dgm:pt modelId="{EACEC3CA-BE88-410B-80CB-1A9A3C6ACF30}" type="pres">
      <dgm:prSet presAssocID="{63904850-AA0E-4028-BDB2-9869F5CF8464}" presName="tx1" presStyleLbl="revTx" presStyleIdx="1" presStyleCnt="6"/>
      <dgm:spPr/>
    </dgm:pt>
    <dgm:pt modelId="{BD86354F-F76E-479A-BE7B-6D7B0F9143AB}" type="pres">
      <dgm:prSet presAssocID="{63904850-AA0E-4028-BDB2-9869F5CF8464}" presName="vert1" presStyleCnt="0"/>
      <dgm:spPr/>
    </dgm:pt>
    <dgm:pt modelId="{BBFCC8F3-D9CB-4E12-A73F-768DEC837A21}" type="pres">
      <dgm:prSet presAssocID="{FFF6EBC4-8ABB-4868-B082-B8268B15CEC5}" presName="vertSpace2a" presStyleCnt="0"/>
      <dgm:spPr/>
    </dgm:pt>
    <dgm:pt modelId="{229C910D-BD35-45DD-B952-18BF4E1F599D}" type="pres">
      <dgm:prSet presAssocID="{FFF6EBC4-8ABB-4868-B082-B8268B15CEC5}" presName="horz2" presStyleCnt="0"/>
      <dgm:spPr/>
    </dgm:pt>
    <dgm:pt modelId="{D6B546F2-238E-4401-B956-6199AC05A185}" type="pres">
      <dgm:prSet presAssocID="{FFF6EBC4-8ABB-4868-B082-B8268B15CEC5}" presName="horzSpace2" presStyleCnt="0"/>
      <dgm:spPr/>
    </dgm:pt>
    <dgm:pt modelId="{B2F5C856-626D-4D31-B17C-FCC9E511F268}" type="pres">
      <dgm:prSet presAssocID="{FFF6EBC4-8ABB-4868-B082-B8268B15CEC5}" presName="tx2" presStyleLbl="revTx" presStyleIdx="2" presStyleCnt="6"/>
      <dgm:spPr/>
    </dgm:pt>
    <dgm:pt modelId="{89490914-8974-4D34-BC88-ED2A412AFE83}" type="pres">
      <dgm:prSet presAssocID="{FFF6EBC4-8ABB-4868-B082-B8268B15CEC5}" presName="vert2" presStyleCnt="0"/>
      <dgm:spPr/>
    </dgm:pt>
    <dgm:pt modelId="{56895874-6D29-4876-97A4-A5347004934D}" type="pres">
      <dgm:prSet presAssocID="{FFF6EBC4-8ABB-4868-B082-B8268B15CEC5}" presName="thinLine2b" presStyleLbl="callout" presStyleIdx="0" presStyleCnt="4"/>
      <dgm:spPr/>
    </dgm:pt>
    <dgm:pt modelId="{A7CA56B0-D855-4EB4-A2B9-7ABDA1CCCE6E}" type="pres">
      <dgm:prSet presAssocID="{FFF6EBC4-8ABB-4868-B082-B8268B15CEC5}" presName="vertSpace2b" presStyleCnt="0"/>
      <dgm:spPr/>
    </dgm:pt>
    <dgm:pt modelId="{46B2E357-4E16-4AC8-977F-A6BAA2A5312C}" type="pres">
      <dgm:prSet presAssocID="{44025851-3C4D-4234-958F-CFF5E63CA2ED}" presName="horz2" presStyleCnt="0"/>
      <dgm:spPr/>
    </dgm:pt>
    <dgm:pt modelId="{6531D165-8D3B-4A42-94A5-8E7C975CDBA4}" type="pres">
      <dgm:prSet presAssocID="{44025851-3C4D-4234-958F-CFF5E63CA2ED}" presName="horzSpace2" presStyleCnt="0"/>
      <dgm:spPr/>
    </dgm:pt>
    <dgm:pt modelId="{FB81C704-2C0C-420E-909A-E81AABE8E5AC}" type="pres">
      <dgm:prSet presAssocID="{44025851-3C4D-4234-958F-CFF5E63CA2ED}" presName="tx2" presStyleLbl="revTx" presStyleIdx="3" presStyleCnt="6"/>
      <dgm:spPr/>
    </dgm:pt>
    <dgm:pt modelId="{42745DA4-3A83-4CF0-8006-0F133C8155EA}" type="pres">
      <dgm:prSet presAssocID="{44025851-3C4D-4234-958F-CFF5E63CA2ED}" presName="vert2" presStyleCnt="0"/>
      <dgm:spPr/>
    </dgm:pt>
    <dgm:pt modelId="{DC1D53FF-5E70-4B9A-93D7-60A99E735664}" type="pres">
      <dgm:prSet presAssocID="{44025851-3C4D-4234-958F-CFF5E63CA2ED}" presName="thinLine2b" presStyleLbl="callout" presStyleIdx="1" presStyleCnt="4"/>
      <dgm:spPr/>
    </dgm:pt>
    <dgm:pt modelId="{1676589B-7FBB-4D55-9B7A-D4F7BC4444C1}" type="pres">
      <dgm:prSet presAssocID="{44025851-3C4D-4234-958F-CFF5E63CA2ED}" presName="vertSpace2b" presStyleCnt="0"/>
      <dgm:spPr/>
    </dgm:pt>
    <dgm:pt modelId="{9F759C2D-0C02-4E05-BF0B-B83A34C05D27}" type="pres">
      <dgm:prSet presAssocID="{64F79A89-467B-4A8A-9EA2-5ACD06DF0C2F}" presName="horz2" presStyleCnt="0"/>
      <dgm:spPr/>
    </dgm:pt>
    <dgm:pt modelId="{68C8B897-55AA-46CC-B37F-9A6B8AC9942B}" type="pres">
      <dgm:prSet presAssocID="{64F79A89-467B-4A8A-9EA2-5ACD06DF0C2F}" presName="horzSpace2" presStyleCnt="0"/>
      <dgm:spPr/>
    </dgm:pt>
    <dgm:pt modelId="{92FB405A-F97B-4B6E-82B8-2E7AD21AD954}" type="pres">
      <dgm:prSet presAssocID="{64F79A89-467B-4A8A-9EA2-5ACD06DF0C2F}" presName="tx2" presStyleLbl="revTx" presStyleIdx="4" presStyleCnt="6"/>
      <dgm:spPr/>
    </dgm:pt>
    <dgm:pt modelId="{8BC6EE24-9150-4DE0-9FDF-509E0ADF0D5A}" type="pres">
      <dgm:prSet presAssocID="{64F79A89-467B-4A8A-9EA2-5ACD06DF0C2F}" presName="vert2" presStyleCnt="0"/>
      <dgm:spPr/>
    </dgm:pt>
    <dgm:pt modelId="{3A74FC12-7C21-47EE-92C1-D2E415F123E3}" type="pres">
      <dgm:prSet presAssocID="{64F79A89-467B-4A8A-9EA2-5ACD06DF0C2F}" presName="thinLine2b" presStyleLbl="callout" presStyleIdx="2" presStyleCnt="4"/>
      <dgm:spPr/>
    </dgm:pt>
    <dgm:pt modelId="{B8D754CC-271B-466F-9810-C24E7EA6C2F6}" type="pres">
      <dgm:prSet presAssocID="{64F79A89-467B-4A8A-9EA2-5ACD06DF0C2F}" presName="vertSpace2b" presStyleCnt="0"/>
      <dgm:spPr/>
    </dgm:pt>
    <dgm:pt modelId="{E2004C44-A23A-488B-8DCC-928F9D3F53D7}" type="pres">
      <dgm:prSet presAssocID="{09F670AD-80E5-4E3E-A0DE-3C20E7FD661F}" presName="horz2" presStyleCnt="0"/>
      <dgm:spPr/>
    </dgm:pt>
    <dgm:pt modelId="{55EFA4FA-5B01-47BB-B7A6-A9A208A28F05}" type="pres">
      <dgm:prSet presAssocID="{09F670AD-80E5-4E3E-A0DE-3C20E7FD661F}" presName="horzSpace2" presStyleCnt="0"/>
      <dgm:spPr/>
    </dgm:pt>
    <dgm:pt modelId="{91F00A67-9172-48AD-98A8-C5FF9CDFE704}" type="pres">
      <dgm:prSet presAssocID="{09F670AD-80E5-4E3E-A0DE-3C20E7FD661F}" presName="tx2" presStyleLbl="revTx" presStyleIdx="5" presStyleCnt="6"/>
      <dgm:spPr/>
    </dgm:pt>
    <dgm:pt modelId="{6B71031F-B912-4223-A47D-BAD93134AAFD}" type="pres">
      <dgm:prSet presAssocID="{09F670AD-80E5-4E3E-A0DE-3C20E7FD661F}" presName="vert2" presStyleCnt="0"/>
      <dgm:spPr/>
    </dgm:pt>
    <dgm:pt modelId="{DB7D0C13-E91B-4996-A15D-5A8DDD171CB0}" type="pres">
      <dgm:prSet presAssocID="{09F670AD-80E5-4E3E-A0DE-3C20E7FD661F}" presName="thinLine2b" presStyleLbl="callout" presStyleIdx="3" presStyleCnt="4"/>
      <dgm:spPr/>
    </dgm:pt>
    <dgm:pt modelId="{1628B322-642F-4F93-9F6B-76D0DA13EDC9}" type="pres">
      <dgm:prSet presAssocID="{09F670AD-80E5-4E3E-A0DE-3C20E7FD661F}" presName="vertSpace2b" presStyleCnt="0"/>
      <dgm:spPr/>
    </dgm:pt>
  </dgm:ptLst>
  <dgm:cxnLst>
    <dgm:cxn modelId="{EB6AB60A-BE59-4F0C-A879-D7CD7E01077D}" type="presOf" srcId="{09F670AD-80E5-4E3E-A0DE-3C20E7FD661F}" destId="{91F00A67-9172-48AD-98A8-C5FF9CDFE704}" srcOrd="0" destOrd="0" presId="urn:microsoft.com/office/officeart/2008/layout/LinedList"/>
    <dgm:cxn modelId="{81AE182B-E6D1-4DFE-B747-64E40CBF7E75}" srcId="{61616671-3871-4788-883E-9CCD6BE75A5C}" destId="{A98163CA-8789-4E65-85D6-6A7FB14C87C9}" srcOrd="0" destOrd="0" parTransId="{3D838CC1-6DAB-42CD-A98B-8FF408F7FA2C}" sibTransId="{C5D1892E-0853-413E-9FD6-8F2B3C5783F9}"/>
    <dgm:cxn modelId="{32D21E31-BDC3-4D40-B60E-3B5F3B7E3360}" srcId="{63904850-AA0E-4028-BDB2-9869F5CF8464}" destId="{44025851-3C4D-4234-958F-CFF5E63CA2ED}" srcOrd="1" destOrd="0" parTransId="{DAF4AC7D-B4E9-45B2-B766-C67D84B01177}" sibTransId="{3A523318-6EC9-44B6-AE04-F719D8A75CFA}"/>
    <dgm:cxn modelId="{F9D56D35-B825-41CC-822B-918781B4FD41}" type="presOf" srcId="{A98163CA-8789-4E65-85D6-6A7FB14C87C9}" destId="{8115FBE7-6779-42FF-84E3-A765F5F838EA}" srcOrd="0" destOrd="0" presId="urn:microsoft.com/office/officeart/2008/layout/LinedList"/>
    <dgm:cxn modelId="{8F1FA73B-19A5-403B-A7DD-AF4924F98AAE}" type="presOf" srcId="{61616671-3871-4788-883E-9CCD6BE75A5C}" destId="{E1EAAF87-D6E5-4108-9F57-D2C831341C72}" srcOrd="0" destOrd="0" presId="urn:microsoft.com/office/officeart/2008/layout/LinedList"/>
    <dgm:cxn modelId="{BF9F763F-33ED-44DA-8009-B85DA1A0746E}" srcId="{63904850-AA0E-4028-BDB2-9869F5CF8464}" destId="{FFF6EBC4-8ABB-4868-B082-B8268B15CEC5}" srcOrd="0" destOrd="0" parTransId="{2C1071E0-4F1A-4296-91AA-0C1B46A7CDE1}" sibTransId="{6E38C7B5-2F1D-4775-A224-E008E44F97BD}"/>
    <dgm:cxn modelId="{8CE7D154-23F7-43A8-BCA6-CAF8571056DB}" srcId="{61616671-3871-4788-883E-9CCD6BE75A5C}" destId="{63904850-AA0E-4028-BDB2-9869F5CF8464}" srcOrd="1" destOrd="0" parTransId="{69461E36-2A0B-49F9-8F8B-5FE8496E59A0}" sibTransId="{318E8600-541E-42D7-B278-F2BC3D7E039C}"/>
    <dgm:cxn modelId="{76AEA756-92CE-4B69-9055-53A57F3BA7E1}" type="presOf" srcId="{FFF6EBC4-8ABB-4868-B082-B8268B15CEC5}" destId="{B2F5C856-626D-4D31-B17C-FCC9E511F268}" srcOrd="0" destOrd="0" presId="urn:microsoft.com/office/officeart/2008/layout/LinedList"/>
    <dgm:cxn modelId="{03A88F78-9E78-4DE1-B65F-1B5647F7C411}" type="presOf" srcId="{44025851-3C4D-4234-958F-CFF5E63CA2ED}" destId="{FB81C704-2C0C-420E-909A-E81AABE8E5AC}" srcOrd="0" destOrd="0" presId="urn:microsoft.com/office/officeart/2008/layout/LinedList"/>
    <dgm:cxn modelId="{B4216187-E063-4AEA-836A-40AFB6DB26C4}" srcId="{63904850-AA0E-4028-BDB2-9869F5CF8464}" destId="{64F79A89-467B-4A8A-9EA2-5ACD06DF0C2F}" srcOrd="2" destOrd="0" parTransId="{95046947-EC2E-407A-93D5-74AF06A7C47B}" sibTransId="{8140E3E3-748F-49E5-84C1-D2927AF9523A}"/>
    <dgm:cxn modelId="{F2FF7FC3-9ED3-4302-BD66-2E0864FF7D0C}" type="presOf" srcId="{64F79A89-467B-4A8A-9EA2-5ACD06DF0C2F}" destId="{92FB405A-F97B-4B6E-82B8-2E7AD21AD954}" srcOrd="0" destOrd="0" presId="urn:microsoft.com/office/officeart/2008/layout/LinedList"/>
    <dgm:cxn modelId="{40BC72E4-79C1-4768-860C-14BFB2DCEAED}" type="presOf" srcId="{63904850-AA0E-4028-BDB2-9869F5CF8464}" destId="{EACEC3CA-BE88-410B-80CB-1A9A3C6ACF30}" srcOrd="0" destOrd="0" presId="urn:microsoft.com/office/officeart/2008/layout/LinedList"/>
    <dgm:cxn modelId="{92E8F5FC-E95C-4020-BF7D-1EBD81A75C78}" srcId="{63904850-AA0E-4028-BDB2-9869F5CF8464}" destId="{09F670AD-80E5-4E3E-A0DE-3C20E7FD661F}" srcOrd="3" destOrd="0" parTransId="{C690D27A-D5EA-4EB0-8F31-38FF267BA18B}" sibTransId="{BAC1F6CB-6BA1-4EE6-AE7D-A0BA3429BFA6}"/>
    <dgm:cxn modelId="{88A87523-6786-472D-AE85-C77EEBC79BD6}" type="presParOf" srcId="{E1EAAF87-D6E5-4108-9F57-D2C831341C72}" destId="{201A8B37-BCBA-406E-B884-B869CA789AA5}" srcOrd="0" destOrd="0" presId="urn:microsoft.com/office/officeart/2008/layout/LinedList"/>
    <dgm:cxn modelId="{8C23FB5A-EF9A-4DC8-AE78-8967D0B00FEC}" type="presParOf" srcId="{E1EAAF87-D6E5-4108-9F57-D2C831341C72}" destId="{9F56876C-CD40-4B5E-980D-80E2EB357FE8}" srcOrd="1" destOrd="0" presId="urn:microsoft.com/office/officeart/2008/layout/LinedList"/>
    <dgm:cxn modelId="{579B2151-D25B-4364-9517-957FACC208CC}" type="presParOf" srcId="{9F56876C-CD40-4B5E-980D-80E2EB357FE8}" destId="{8115FBE7-6779-42FF-84E3-A765F5F838EA}" srcOrd="0" destOrd="0" presId="urn:microsoft.com/office/officeart/2008/layout/LinedList"/>
    <dgm:cxn modelId="{5EAF92C8-4988-46F6-983F-B786BE555EE8}" type="presParOf" srcId="{9F56876C-CD40-4B5E-980D-80E2EB357FE8}" destId="{A914C48F-4751-4230-BB81-0181E1145CAB}" srcOrd="1" destOrd="0" presId="urn:microsoft.com/office/officeart/2008/layout/LinedList"/>
    <dgm:cxn modelId="{43A2182B-D5FB-4858-AFE4-2D3F5412D9DD}" type="presParOf" srcId="{E1EAAF87-D6E5-4108-9F57-D2C831341C72}" destId="{B2485946-AD85-426D-9F3B-27786687C3A9}" srcOrd="2" destOrd="0" presId="urn:microsoft.com/office/officeart/2008/layout/LinedList"/>
    <dgm:cxn modelId="{FC254998-F3A2-49FC-82F7-7F6F7CCED466}" type="presParOf" srcId="{E1EAAF87-D6E5-4108-9F57-D2C831341C72}" destId="{C0726F9F-AFE8-4410-940F-0D1B4EF32EC8}" srcOrd="3" destOrd="0" presId="urn:microsoft.com/office/officeart/2008/layout/LinedList"/>
    <dgm:cxn modelId="{DEC450DD-8765-49E0-BEE6-85E7A89C27E3}" type="presParOf" srcId="{C0726F9F-AFE8-4410-940F-0D1B4EF32EC8}" destId="{EACEC3CA-BE88-410B-80CB-1A9A3C6ACF30}" srcOrd="0" destOrd="0" presId="urn:microsoft.com/office/officeart/2008/layout/LinedList"/>
    <dgm:cxn modelId="{61BE8CE4-20E9-43E9-A196-36CD1FC74ECA}" type="presParOf" srcId="{C0726F9F-AFE8-4410-940F-0D1B4EF32EC8}" destId="{BD86354F-F76E-479A-BE7B-6D7B0F9143AB}" srcOrd="1" destOrd="0" presId="urn:microsoft.com/office/officeart/2008/layout/LinedList"/>
    <dgm:cxn modelId="{9D9F5635-689F-4B6D-87AB-227C27C36E2E}" type="presParOf" srcId="{BD86354F-F76E-479A-BE7B-6D7B0F9143AB}" destId="{BBFCC8F3-D9CB-4E12-A73F-768DEC837A21}" srcOrd="0" destOrd="0" presId="urn:microsoft.com/office/officeart/2008/layout/LinedList"/>
    <dgm:cxn modelId="{B968C219-B494-47E6-8C5F-50FB9686BE80}" type="presParOf" srcId="{BD86354F-F76E-479A-BE7B-6D7B0F9143AB}" destId="{229C910D-BD35-45DD-B952-18BF4E1F599D}" srcOrd="1" destOrd="0" presId="urn:microsoft.com/office/officeart/2008/layout/LinedList"/>
    <dgm:cxn modelId="{2AB76D88-C4CC-489E-B40A-20890BA507B2}" type="presParOf" srcId="{229C910D-BD35-45DD-B952-18BF4E1F599D}" destId="{D6B546F2-238E-4401-B956-6199AC05A185}" srcOrd="0" destOrd="0" presId="urn:microsoft.com/office/officeart/2008/layout/LinedList"/>
    <dgm:cxn modelId="{CF00E034-0656-4424-9F59-65AE7E7932FD}" type="presParOf" srcId="{229C910D-BD35-45DD-B952-18BF4E1F599D}" destId="{B2F5C856-626D-4D31-B17C-FCC9E511F268}" srcOrd="1" destOrd="0" presId="urn:microsoft.com/office/officeart/2008/layout/LinedList"/>
    <dgm:cxn modelId="{988AED0D-72FF-4A89-B321-7752F9E45B19}" type="presParOf" srcId="{229C910D-BD35-45DD-B952-18BF4E1F599D}" destId="{89490914-8974-4D34-BC88-ED2A412AFE83}" srcOrd="2" destOrd="0" presId="urn:microsoft.com/office/officeart/2008/layout/LinedList"/>
    <dgm:cxn modelId="{EA4A1DFE-8F6C-4A61-8268-E36830214531}" type="presParOf" srcId="{BD86354F-F76E-479A-BE7B-6D7B0F9143AB}" destId="{56895874-6D29-4876-97A4-A5347004934D}" srcOrd="2" destOrd="0" presId="urn:microsoft.com/office/officeart/2008/layout/LinedList"/>
    <dgm:cxn modelId="{8AE7DAB8-7821-4D60-A774-FA317FCD0E1B}" type="presParOf" srcId="{BD86354F-F76E-479A-BE7B-6D7B0F9143AB}" destId="{A7CA56B0-D855-4EB4-A2B9-7ABDA1CCCE6E}" srcOrd="3" destOrd="0" presId="urn:microsoft.com/office/officeart/2008/layout/LinedList"/>
    <dgm:cxn modelId="{517795CC-A97A-4EA2-91B8-59EB7EC646B0}" type="presParOf" srcId="{BD86354F-F76E-479A-BE7B-6D7B0F9143AB}" destId="{46B2E357-4E16-4AC8-977F-A6BAA2A5312C}" srcOrd="4" destOrd="0" presId="urn:microsoft.com/office/officeart/2008/layout/LinedList"/>
    <dgm:cxn modelId="{43E94F87-044E-4918-B431-92905643840C}" type="presParOf" srcId="{46B2E357-4E16-4AC8-977F-A6BAA2A5312C}" destId="{6531D165-8D3B-4A42-94A5-8E7C975CDBA4}" srcOrd="0" destOrd="0" presId="urn:microsoft.com/office/officeart/2008/layout/LinedList"/>
    <dgm:cxn modelId="{C8E787E7-EC0B-416F-8A48-1FD097852D33}" type="presParOf" srcId="{46B2E357-4E16-4AC8-977F-A6BAA2A5312C}" destId="{FB81C704-2C0C-420E-909A-E81AABE8E5AC}" srcOrd="1" destOrd="0" presId="urn:microsoft.com/office/officeart/2008/layout/LinedList"/>
    <dgm:cxn modelId="{5C47B820-74E5-4A3C-B115-9F0769CF72F8}" type="presParOf" srcId="{46B2E357-4E16-4AC8-977F-A6BAA2A5312C}" destId="{42745DA4-3A83-4CF0-8006-0F133C8155EA}" srcOrd="2" destOrd="0" presId="urn:microsoft.com/office/officeart/2008/layout/LinedList"/>
    <dgm:cxn modelId="{E820E72E-C7AE-4F6E-87F1-64C9DE0EEC02}" type="presParOf" srcId="{BD86354F-F76E-479A-BE7B-6D7B0F9143AB}" destId="{DC1D53FF-5E70-4B9A-93D7-60A99E735664}" srcOrd="5" destOrd="0" presId="urn:microsoft.com/office/officeart/2008/layout/LinedList"/>
    <dgm:cxn modelId="{7A0F8D7B-0D4A-4A36-8F14-AF3F7DB0A8B1}" type="presParOf" srcId="{BD86354F-F76E-479A-BE7B-6D7B0F9143AB}" destId="{1676589B-7FBB-4D55-9B7A-D4F7BC4444C1}" srcOrd="6" destOrd="0" presId="urn:microsoft.com/office/officeart/2008/layout/LinedList"/>
    <dgm:cxn modelId="{44FE2284-3AAC-4FF4-BBF8-F9246B1B2FAF}" type="presParOf" srcId="{BD86354F-F76E-479A-BE7B-6D7B0F9143AB}" destId="{9F759C2D-0C02-4E05-BF0B-B83A34C05D27}" srcOrd="7" destOrd="0" presId="urn:microsoft.com/office/officeart/2008/layout/LinedList"/>
    <dgm:cxn modelId="{C06A46BA-0C01-4158-80F8-CD33A5C15172}" type="presParOf" srcId="{9F759C2D-0C02-4E05-BF0B-B83A34C05D27}" destId="{68C8B897-55AA-46CC-B37F-9A6B8AC9942B}" srcOrd="0" destOrd="0" presId="urn:microsoft.com/office/officeart/2008/layout/LinedList"/>
    <dgm:cxn modelId="{37799BD7-DD21-4FED-8F54-404401B589BC}" type="presParOf" srcId="{9F759C2D-0C02-4E05-BF0B-B83A34C05D27}" destId="{92FB405A-F97B-4B6E-82B8-2E7AD21AD954}" srcOrd="1" destOrd="0" presId="urn:microsoft.com/office/officeart/2008/layout/LinedList"/>
    <dgm:cxn modelId="{FBAA03EF-8923-4065-BA93-287B51BC2CB1}" type="presParOf" srcId="{9F759C2D-0C02-4E05-BF0B-B83A34C05D27}" destId="{8BC6EE24-9150-4DE0-9FDF-509E0ADF0D5A}" srcOrd="2" destOrd="0" presId="urn:microsoft.com/office/officeart/2008/layout/LinedList"/>
    <dgm:cxn modelId="{82DA113E-78E4-4F6D-B0DC-221C3C2A3357}" type="presParOf" srcId="{BD86354F-F76E-479A-BE7B-6D7B0F9143AB}" destId="{3A74FC12-7C21-47EE-92C1-D2E415F123E3}" srcOrd="8" destOrd="0" presId="urn:microsoft.com/office/officeart/2008/layout/LinedList"/>
    <dgm:cxn modelId="{DE4B2383-6155-4B5F-BD70-883CF1583EF2}" type="presParOf" srcId="{BD86354F-F76E-479A-BE7B-6D7B0F9143AB}" destId="{B8D754CC-271B-466F-9810-C24E7EA6C2F6}" srcOrd="9" destOrd="0" presId="urn:microsoft.com/office/officeart/2008/layout/LinedList"/>
    <dgm:cxn modelId="{FB05A2EB-003B-44BB-BF55-FCF4ABB99E6D}" type="presParOf" srcId="{BD86354F-F76E-479A-BE7B-6D7B0F9143AB}" destId="{E2004C44-A23A-488B-8DCC-928F9D3F53D7}" srcOrd="10" destOrd="0" presId="urn:microsoft.com/office/officeart/2008/layout/LinedList"/>
    <dgm:cxn modelId="{09D45707-8DBF-4B15-817C-8816B53E3A9E}" type="presParOf" srcId="{E2004C44-A23A-488B-8DCC-928F9D3F53D7}" destId="{55EFA4FA-5B01-47BB-B7A6-A9A208A28F05}" srcOrd="0" destOrd="0" presId="urn:microsoft.com/office/officeart/2008/layout/LinedList"/>
    <dgm:cxn modelId="{3D577592-86C8-439A-BC3A-2200C5E53E9F}" type="presParOf" srcId="{E2004C44-A23A-488B-8DCC-928F9D3F53D7}" destId="{91F00A67-9172-48AD-98A8-C5FF9CDFE704}" srcOrd="1" destOrd="0" presId="urn:microsoft.com/office/officeart/2008/layout/LinedList"/>
    <dgm:cxn modelId="{4B088E88-6411-4836-95EE-93C49FF730C0}" type="presParOf" srcId="{E2004C44-A23A-488B-8DCC-928F9D3F53D7}" destId="{6B71031F-B912-4223-A47D-BAD93134AAFD}" srcOrd="2" destOrd="0" presId="urn:microsoft.com/office/officeart/2008/layout/LinedList"/>
    <dgm:cxn modelId="{A8383C1F-DC3B-43FC-9731-73841E5D0EC2}" type="presParOf" srcId="{BD86354F-F76E-479A-BE7B-6D7B0F9143AB}" destId="{DB7D0C13-E91B-4996-A15D-5A8DDD171CB0}" srcOrd="11" destOrd="0" presId="urn:microsoft.com/office/officeart/2008/layout/LinedList"/>
    <dgm:cxn modelId="{413E1D7E-DA33-4A37-9D19-E78941994ABF}" type="presParOf" srcId="{BD86354F-F76E-479A-BE7B-6D7B0F9143AB}" destId="{1628B322-642F-4F93-9F6B-76D0DA13EDC9}"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A8B37-BCBA-406E-B884-B869CA789AA5}">
      <dsp:nvSpPr>
        <dsp:cNvPr id="0" name=""/>
        <dsp:cNvSpPr/>
      </dsp:nvSpPr>
      <dsp:spPr>
        <a:xfrm>
          <a:off x="0" y="27"/>
          <a:ext cx="723392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5FBE7-6779-42FF-84E3-A765F5F838EA}">
      <dsp:nvSpPr>
        <dsp:cNvPr id="0" name=""/>
        <dsp:cNvSpPr/>
      </dsp:nvSpPr>
      <dsp:spPr>
        <a:xfrm>
          <a:off x="0" y="27"/>
          <a:ext cx="3165852" cy="1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                 Submitted By -</a:t>
          </a:r>
        </a:p>
      </dsp:txBody>
      <dsp:txXfrm>
        <a:off x="0" y="27"/>
        <a:ext cx="3165852" cy="1470812"/>
      </dsp:txXfrm>
    </dsp:sp>
    <dsp:sp modelId="{B2485946-AD85-426D-9F3B-27786687C3A9}">
      <dsp:nvSpPr>
        <dsp:cNvPr id="0" name=""/>
        <dsp:cNvSpPr/>
      </dsp:nvSpPr>
      <dsp:spPr>
        <a:xfrm>
          <a:off x="0" y="1470839"/>
          <a:ext cx="723392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EC3CA-BE88-410B-80CB-1A9A3C6ACF30}">
      <dsp:nvSpPr>
        <dsp:cNvPr id="0" name=""/>
        <dsp:cNvSpPr/>
      </dsp:nvSpPr>
      <dsp:spPr>
        <a:xfrm>
          <a:off x="0" y="1470839"/>
          <a:ext cx="1446784" cy="23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IN" sz="3400" kern="1200" dirty="0"/>
        </a:p>
      </dsp:txBody>
      <dsp:txXfrm>
        <a:off x="0" y="1470839"/>
        <a:ext cx="1446784" cy="2323007"/>
      </dsp:txXfrm>
    </dsp:sp>
    <dsp:sp modelId="{B2F5C856-626D-4D31-B17C-FCC9E511F268}">
      <dsp:nvSpPr>
        <dsp:cNvPr id="0" name=""/>
        <dsp:cNvSpPr/>
      </dsp:nvSpPr>
      <dsp:spPr>
        <a:xfrm>
          <a:off x="1555292" y="1498147"/>
          <a:ext cx="5678627" cy="546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Atharva Rahul Pawar</a:t>
          </a:r>
        </a:p>
      </dsp:txBody>
      <dsp:txXfrm>
        <a:off x="1555292" y="1498147"/>
        <a:ext cx="5678627" cy="546156"/>
      </dsp:txXfrm>
    </dsp:sp>
    <dsp:sp modelId="{56895874-6D29-4876-97A4-A5347004934D}">
      <dsp:nvSpPr>
        <dsp:cNvPr id="0" name=""/>
        <dsp:cNvSpPr/>
      </dsp:nvSpPr>
      <dsp:spPr>
        <a:xfrm>
          <a:off x="1446783" y="2044303"/>
          <a:ext cx="5787136"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81C704-2C0C-420E-909A-E81AABE8E5AC}">
      <dsp:nvSpPr>
        <dsp:cNvPr id="0" name=""/>
        <dsp:cNvSpPr/>
      </dsp:nvSpPr>
      <dsp:spPr>
        <a:xfrm>
          <a:off x="1555292" y="2071611"/>
          <a:ext cx="5678627" cy="546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Tanmay Purohit</a:t>
          </a:r>
        </a:p>
      </dsp:txBody>
      <dsp:txXfrm>
        <a:off x="1555292" y="2071611"/>
        <a:ext cx="5678627" cy="546156"/>
      </dsp:txXfrm>
    </dsp:sp>
    <dsp:sp modelId="{DC1D53FF-5E70-4B9A-93D7-60A99E735664}">
      <dsp:nvSpPr>
        <dsp:cNvPr id="0" name=""/>
        <dsp:cNvSpPr/>
      </dsp:nvSpPr>
      <dsp:spPr>
        <a:xfrm>
          <a:off x="1446783" y="2617768"/>
          <a:ext cx="5787136"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FB405A-F97B-4B6E-82B8-2E7AD21AD954}">
      <dsp:nvSpPr>
        <dsp:cNvPr id="0" name=""/>
        <dsp:cNvSpPr/>
      </dsp:nvSpPr>
      <dsp:spPr>
        <a:xfrm>
          <a:off x="1555292" y="2645075"/>
          <a:ext cx="5678627" cy="546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Wadgaonkar Shreenand Suhas</a:t>
          </a:r>
          <a:endParaRPr lang="en-IN" sz="2600" kern="1200" dirty="0"/>
        </a:p>
      </dsp:txBody>
      <dsp:txXfrm>
        <a:off x="1555292" y="2645075"/>
        <a:ext cx="5678627" cy="546156"/>
      </dsp:txXfrm>
    </dsp:sp>
    <dsp:sp modelId="{3A74FC12-7C21-47EE-92C1-D2E415F123E3}">
      <dsp:nvSpPr>
        <dsp:cNvPr id="0" name=""/>
        <dsp:cNvSpPr/>
      </dsp:nvSpPr>
      <dsp:spPr>
        <a:xfrm>
          <a:off x="1446783" y="3191232"/>
          <a:ext cx="5787136"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F00A67-9172-48AD-98A8-C5FF9CDFE704}">
      <dsp:nvSpPr>
        <dsp:cNvPr id="0" name=""/>
        <dsp:cNvSpPr/>
      </dsp:nvSpPr>
      <dsp:spPr>
        <a:xfrm>
          <a:off x="1555292" y="3218539"/>
          <a:ext cx="5678627" cy="546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Rushikesh Prasad Mohite</a:t>
          </a:r>
          <a:endParaRPr lang="en-IN" sz="2600" kern="1200" dirty="0"/>
        </a:p>
      </dsp:txBody>
      <dsp:txXfrm>
        <a:off x="1555292" y="3218539"/>
        <a:ext cx="5678627" cy="546156"/>
      </dsp:txXfrm>
    </dsp:sp>
    <dsp:sp modelId="{DB7D0C13-E91B-4996-A15D-5A8DDD171CB0}">
      <dsp:nvSpPr>
        <dsp:cNvPr id="0" name=""/>
        <dsp:cNvSpPr/>
      </dsp:nvSpPr>
      <dsp:spPr>
        <a:xfrm>
          <a:off x="1446783" y="3764696"/>
          <a:ext cx="5787136"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5FF56-5A7E-42CF-A66D-735A2E130ECA}" type="datetimeFigureOut">
              <a:rPr lang="en-IN" smtClean="0"/>
              <a:t>02-09-2023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76177-9CDB-43CF-B380-B50980A92BB7}" type="slidenum">
              <a:rPr lang="en-IN" smtClean="0"/>
              <a:t>‹#›</a:t>
            </a:fld>
            <a:endParaRPr lang="en-IN"/>
          </a:p>
        </p:txBody>
      </p:sp>
    </p:spTree>
    <p:extLst>
      <p:ext uri="{BB962C8B-B14F-4D97-AF65-F5344CB8AC3E}">
        <p14:creationId xmlns:p14="http://schemas.microsoft.com/office/powerpoint/2010/main" val="332648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177140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248259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6319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425144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678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2435500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298796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402399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29764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B6258-F4FC-45C2-A0BB-2AF584102399}"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144670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B6258-F4FC-45C2-A0BB-2AF584102399}"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380892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B6258-F4FC-45C2-A0BB-2AF584102399}" type="datetimeFigureOut">
              <a:rPr lang="en-IN" smtClean="0"/>
              <a:t>02-09-2023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14465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5B6258-F4FC-45C2-A0BB-2AF584102399}" type="datetimeFigureOut">
              <a:rPr lang="en-IN" smtClean="0"/>
              <a:t>02-09-2023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257387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B6258-F4FC-45C2-A0BB-2AF584102399}" type="datetimeFigureOut">
              <a:rPr lang="en-IN" smtClean="0"/>
              <a:t>02-09-2023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41934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5B6258-F4FC-45C2-A0BB-2AF584102399}"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45052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B6258-F4FC-45C2-A0BB-2AF584102399}"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D5E59-8BD1-4E14-84DC-FA7FF250C01A}" type="slidenum">
              <a:rPr lang="en-IN" smtClean="0"/>
              <a:t>‹#›</a:t>
            </a:fld>
            <a:endParaRPr lang="en-IN"/>
          </a:p>
        </p:txBody>
      </p:sp>
    </p:spTree>
    <p:extLst>
      <p:ext uri="{BB962C8B-B14F-4D97-AF65-F5344CB8AC3E}">
        <p14:creationId xmlns:p14="http://schemas.microsoft.com/office/powerpoint/2010/main" val="46451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5B6258-F4FC-45C2-A0BB-2AF584102399}" type="datetimeFigureOut">
              <a:rPr lang="en-IN" smtClean="0"/>
              <a:t>02-09-2023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BD5E59-8BD1-4E14-84DC-FA7FF250C01A}" type="slidenum">
              <a:rPr lang="en-IN" smtClean="0"/>
              <a:t>‹#›</a:t>
            </a:fld>
            <a:endParaRPr lang="en-IN"/>
          </a:p>
        </p:txBody>
      </p:sp>
    </p:spTree>
    <p:extLst>
      <p:ext uri="{BB962C8B-B14F-4D97-AF65-F5344CB8AC3E}">
        <p14:creationId xmlns:p14="http://schemas.microsoft.com/office/powerpoint/2010/main" val="20017795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tharv652/BloodBankManagementSystem.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E2C9DE-8FA0-77B1-1804-F34A1A77DC6E}"/>
              </a:ext>
            </a:extLst>
          </p:cNvPr>
          <p:cNvSpPr>
            <a:spLocks noGrp="1"/>
          </p:cNvSpPr>
          <p:nvPr>
            <p:ph type="title"/>
          </p:nvPr>
        </p:nvSpPr>
        <p:spPr>
          <a:xfrm>
            <a:off x="1123631" y="117438"/>
            <a:ext cx="9404723" cy="1400530"/>
          </a:xfrm>
        </p:spPr>
        <p:txBody>
          <a:bodyPr/>
          <a:lstStyle/>
          <a:p>
            <a:r>
              <a:rPr lang="en-IN" dirty="0"/>
              <a:t>Blood Bank Management System </a:t>
            </a:r>
          </a:p>
        </p:txBody>
      </p:sp>
      <p:pic>
        <p:nvPicPr>
          <p:cNvPr id="7" name="Content Placeholder 6">
            <a:extLst>
              <a:ext uri="{FF2B5EF4-FFF2-40B4-BE49-F238E27FC236}">
                <a16:creationId xmlns:a16="http://schemas.microsoft.com/office/drawing/2014/main" id="{F9184EB3-6825-D82A-341C-9FD8F5DE0C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 t="33586" r="382" b="37213"/>
          <a:stretch/>
        </p:blipFill>
        <p:spPr>
          <a:xfrm>
            <a:off x="2879804" y="943928"/>
            <a:ext cx="5323416" cy="1148080"/>
          </a:xfrm>
        </p:spPr>
      </p:pic>
      <p:graphicFrame>
        <p:nvGraphicFramePr>
          <p:cNvPr id="11" name="Table 10">
            <a:extLst>
              <a:ext uri="{FF2B5EF4-FFF2-40B4-BE49-F238E27FC236}">
                <a16:creationId xmlns:a16="http://schemas.microsoft.com/office/drawing/2014/main" id="{A6FD37D2-5B9C-7477-9FCC-E5431BC8CE90}"/>
              </a:ext>
            </a:extLst>
          </p:cNvPr>
          <p:cNvGraphicFramePr>
            <a:graphicFrameLocks noGrp="1"/>
          </p:cNvGraphicFramePr>
          <p:nvPr>
            <p:extLst>
              <p:ext uri="{D42A27DB-BD31-4B8C-83A1-F6EECF244321}">
                <p14:modId xmlns:p14="http://schemas.microsoft.com/office/powerpoint/2010/main" val="2633002320"/>
              </p:ext>
            </p:extLst>
          </p:nvPr>
        </p:nvGraphicFramePr>
        <p:xfrm>
          <a:off x="995680" y="4500880"/>
          <a:ext cx="10383520" cy="375920"/>
        </p:xfrm>
        <a:graphic>
          <a:graphicData uri="http://schemas.openxmlformats.org/drawingml/2006/table">
            <a:tbl>
              <a:tblPr>
                <a:tableStyleId>{2D5ABB26-0587-4C30-8999-92F81FD0307C}</a:tableStyleId>
              </a:tblPr>
              <a:tblGrid>
                <a:gridCol w="10383520">
                  <a:extLst>
                    <a:ext uri="{9D8B030D-6E8A-4147-A177-3AD203B41FA5}">
                      <a16:colId xmlns:a16="http://schemas.microsoft.com/office/drawing/2014/main" val="1342099315"/>
                    </a:ext>
                  </a:extLst>
                </a:gridCol>
              </a:tblGrid>
              <a:tr h="375920">
                <a:tc>
                  <a:txBody>
                    <a:bodyPr/>
                    <a:lstStyle/>
                    <a:p>
                      <a:r>
                        <a:rPr lang="en-IN" dirty="0"/>
                        <a:t>                                                    </a:t>
                      </a:r>
                    </a:p>
                  </a:txBody>
                  <a:tcPr/>
                </a:tc>
                <a:extLst>
                  <a:ext uri="{0D108BD9-81ED-4DB2-BD59-A6C34878D82A}">
                    <a16:rowId xmlns:a16="http://schemas.microsoft.com/office/drawing/2014/main" val="1796697982"/>
                  </a:ext>
                </a:extLst>
              </a:tr>
            </a:tbl>
          </a:graphicData>
        </a:graphic>
      </p:graphicFrame>
      <p:graphicFrame>
        <p:nvGraphicFramePr>
          <p:cNvPr id="13" name="Diagram 12">
            <a:extLst>
              <a:ext uri="{FF2B5EF4-FFF2-40B4-BE49-F238E27FC236}">
                <a16:creationId xmlns:a16="http://schemas.microsoft.com/office/drawing/2014/main" id="{6FD29DEF-04CA-3963-80B4-4606F275B419}"/>
              </a:ext>
            </a:extLst>
          </p:cNvPr>
          <p:cNvGraphicFramePr/>
          <p:nvPr>
            <p:extLst>
              <p:ext uri="{D42A27DB-BD31-4B8C-83A1-F6EECF244321}">
                <p14:modId xmlns:p14="http://schemas.microsoft.com/office/powerpoint/2010/main" val="2426908477"/>
              </p:ext>
            </p:extLst>
          </p:nvPr>
        </p:nvGraphicFramePr>
        <p:xfrm>
          <a:off x="2926080" y="2246133"/>
          <a:ext cx="7233920" cy="379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072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F26D-DD74-BE74-029E-B98AB87384F7}"/>
              </a:ext>
            </a:extLst>
          </p:cNvPr>
          <p:cNvSpPr>
            <a:spLocks noGrp="1"/>
          </p:cNvSpPr>
          <p:nvPr>
            <p:ph type="title"/>
          </p:nvPr>
        </p:nvSpPr>
        <p:spPr>
          <a:xfrm>
            <a:off x="677334" y="245807"/>
            <a:ext cx="8596668" cy="629265"/>
          </a:xfrm>
        </p:spPr>
        <p:txBody>
          <a:bodyPr>
            <a:normAutofit fontScale="90000"/>
          </a:bodyPr>
          <a:lstStyle/>
          <a:p>
            <a:r>
              <a:rPr lang="en-IN" dirty="0"/>
              <a:t>Challenges Faced</a:t>
            </a:r>
          </a:p>
        </p:txBody>
      </p:sp>
      <p:sp>
        <p:nvSpPr>
          <p:cNvPr id="3" name="Content Placeholder 2">
            <a:extLst>
              <a:ext uri="{FF2B5EF4-FFF2-40B4-BE49-F238E27FC236}">
                <a16:creationId xmlns:a16="http://schemas.microsoft.com/office/drawing/2014/main" id="{426D23DD-8DFF-72AE-3716-3B7DB087096F}"/>
              </a:ext>
            </a:extLst>
          </p:cNvPr>
          <p:cNvSpPr>
            <a:spLocks noGrp="1"/>
          </p:cNvSpPr>
          <p:nvPr>
            <p:ph idx="1"/>
          </p:nvPr>
        </p:nvSpPr>
        <p:spPr>
          <a:xfrm>
            <a:off x="765824" y="875071"/>
            <a:ext cx="8596668" cy="5737121"/>
          </a:xfrm>
        </p:spPr>
        <p:txBody>
          <a:bodyPr/>
          <a:lstStyle/>
          <a:p>
            <a:pPr marL="0" indent="0">
              <a:buNone/>
            </a:pPr>
            <a:r>
              <a:rPr lang="en-US" dirty="0"/>
              <a:t>Challenges we faced during the development of our Blood Bank Management System project as a student are:</a:t>
            </a:r>
          </a:p>
          <a:p>
            <a:r>
              <a:rPr lang="en-US" dirty="0"/>
              <a:t>Limited Expertise: As students, we didn't have the same level of expertise as experienced professionals, which made it challenging to design and implement complex features.</a:t>
            </a:r>
          </a:p>
          <a:p>
            <a:r>
              <a:rPr lang="en-US" dirty="0"/>
              <a:t>Time Constraints: Our academic project had tight deadlines, making it difficult to thoroughly plan, develop, and test the BBMS within the available time.</a:t>
            </a:r>
          </a:p>
          <a:p>
            <a:r>
              <a:rPr lang="en-US" dirty="0"/>
              <a:t>Team Dynamics: Working in a group was complicated due to differences in work styles, communication issues, and varying levels of commitment from team members.</a:t>
            </a:r>
          </a:p>
          <a:p>
            <a:r>
              <a:rPr lang="en-US" dirty="0"/>
              <a:t>Switching : Switching from assignments to directly a full application software was a very tough thing </a:t>
            </a:r>
            <a:r>
              <a:rPr lang="en-US"/>
              <a:t>for us.</a:t>
            </a:r>
            <a:endParaRPr lang="en-US" dirty="0"/>
          </a:p>
          <a:p>
            <a:r>
              <a:rPr lang="en-US" dirty="0"/>
              <a:t>Project Management: Effective project management, including task allocation, timeline management, and issue tracking, was challenging as students who were new to these concepts.</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352813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A153-E1F5-A47D-204F-E136880E69C0}"/>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7D65B6D-FE28-813A-F3D4-1EE6FA91F901}"/>
              </a:ext>
            </a:extLst>
          </p:cNvPr>
          <p:cNvSpPr>
            <a:spLocks noGrp="1"/>
          </p:cNvSpPr>
          <p:nvPr>
            <p:ph idx="1"/>
          </p:nvPr>
        </p:nvSpPr>
        <p:spPr>
          <a:xfrm>
            <a:off x="677333" y="2160589"/>
            <a:ext cx="8948447" cy="3880773"/>
          </a:xfrm>
        </p:spPr>
        <p:txBody>
          <a:bodyPr>
            <a:noAutofit/>
          </a:bodyPr>
          <a:lstStyle/>
          <a:p>
            <a:r>
              <a:rPr lang="en-US" sz="2800" dirty="0">
                <a:effectLst/>
                <a:latin typeface="Calibri" panose="020F0502020204030204" pitchFamily="34" charset="0"/>
                <a:ea typeface="Calibri" panose="020F0502020204030204" pitchFamily="34" charset="0"/>
                <a:cs typeface="Calibri" panose="020F0502020204030204" pitchFamily="34" charset="0"/>
              </a:rPr>
              <a:t>Using this project “Blood Bank Management System” people can search blood group available which they need. They check the details using blood bank management website. The main benefit of this system is the information</a:t>
            </a:r>
            <a:r>
              <a:rPr lang="en-IN" sz="2800" dirty="0">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of available blood group. This will save the time and eventually help to save the life of a person who is in extreme need of the blood in an emergency. This website works 24*7 so user can get information of blood required at any time.</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22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5471-1985-379B-0124-04B006E52BE3}"/>
              </a:ext>
            </a:extLst>
          </p:cNvPr>
          <p:cNvSpPr>
            <a:spLocks noGrp="1"/>
          </p:cNvSpPr>
          <p:nvPr>
            <p:ph type="title"/>
          </p:nvPr>
        </p:nvSpPr>
        <p:spPr>
          <a:xfrm>
            <a:off x="3156046" y="2728735"/>
            <a:ext cx="9404723" cy="1400530"/>
          </a:xfrm>
        </p:spPr>
        <p:txBody>
          <a:bodyPr/>
          <a:lstStyle/>
          <a:p>
            <a:r>
              <a:rPr lang="en-US" sz="7200" b="1" dirty="0"/>
              <a:t>Thank You!!</a:t>
            </a:r>
            <a:endParaRPr lang="en-IN" sz="7200" b="1" dirty="0"/>
          </a:p>
        </p:txBody>
      </p:sp>
    </p:spTree>
    <p:extLst>
      <p:ext uri="{BB962C8B-B14F-4D97-AF65-F5344CB8AC3E}">
        <p14:creationId xmlns:p14="http://schemas.microsoft.com/office/powerpoint/2010/main" val="250101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680D-5786-6B51-980B-9C5884E26670}"/>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FE3C1FCC-969E-BE24-0143-BA97F9B8B5ED}"/>
              </a:ext>
            </a:extLst>
          </p:cNvPr>
          <p:cNvSpPr>
            <a:spLocks noGrp="1"/>
          </p:cNvSpPr>
          <p:nvPr>
            <p:ph idx="1"/>
          </p:nvPr>
        </p:nvSpPr>
        <p:spPr>
          <a:xfrm>
            <a:off x="1014821" y="1853248"/>
            <a:ext cx="8946541" cy="4195481"/>
          </a:xfrm>
        </p:spPr>
        <p:txBody>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The Blood Bank Management System is designed to provide easy access to blood stock and manage blood stock data efficiently. The system aims to replace manual paperwork and streamline the process of blood donation, tracking blood stock, and facilitating blood requests. It consists of two modules: one for donors and buyers, and another for administrators to manage stock and organization details.</a:t>
            </a:r>
          </a:p>
          <a:p>
            <a:endParaRPr lang="en-IN" dirty="0"/>
          </a:p>
        </p:txBody>
      </p:sp>
    </p:spTree>
    <p:extLst>
      <p:ext uri="{BB962C8B-B14F-4D97-AF65-F5344CB8AC3E}">
        <p14:creationId xmlns:p14="http://schemas.microsoft.com/office/powerpoint/2010/main" val="268173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3530-0674-8B8A-1CA0-C2F96AA00353}"/>
              </a:ext>
            </a:extLst>
          </p:cNvPr>
          <p:cNvSpPr>
            <a:spLocks noGrp="1"/>
          </p:cNvSpPr>
          <p:nvPr>
            <p:ph type="title"/>
          </p:nvPr>
        </p:nvSpPr>
        <p:spPr/>
        <p:txBody>
          <a:bodyPr/>
          <a:lstStyle/>
          <a:p>
            <a:r>
              <a:rPr lang="en-IN" dirty="0"/>
              <a:t>Purpose of the Project </a:t>
            </a:r>
          </a:p>
        </p:txBody>
      </p:sp>
      <p:sp>
        <p:nvSpPr>
          <p:cNvPr id="3" name="Content Placeholder 2">
            <a:extLst>
              <a:ext uri="{FF2B5EF4-FFF2-40B4-BE49-F238E27FC236}">
                <a16:creationId xmlns:a16="http://schemas.microsoft.com/office/drawing/2014/main" id="{5E71606A-7175-7BFE-A525-D9B50DD91883}"/>
              </a:ext>
            </a:extLst>
          </p:cNvPr>
          <p:cNvSpPr>
            <a:spLocks noGrp="1"/>
          </p:cNvSpPr>
          <p:nvPr>
            <p:ph idx="1"/>
          </p:nvPr>
        </p:nvSpPr>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The purpose of the Blood Bank Management System is to create a centralized platform for blood banks to manage their blood stock and enable donors and buyers to access and interact with the system easily. The system will help users search for available blood groups, make reservations, and facilitate the payment process.</a:t>
            </a:r>
          </a:p>
          <a:p>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018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670A-BF53-7683-A287-9334509552D9}"/>
              </a:ext>
            </a:extLst>
          </p:cNvPr>
          <p:cNvSpPr>
            <a:spLocks noGrp="1"/>
          </p:cNvSpPr>
          <p:nvPr>
            <p:ph type="title"/>
          </p:nvPr>
        </p:nvSpPr>
        <p:spPr/>
        <p:txBody>
          <a:bodyPr/>
          <a:lstStyle/>
          <a:p>
            <a:r>
              <a:rPr lang="en-IN" dirty="0"/>
              <a:t>Need of the Project </a:t>
            </a:r>
          </a:p>
        </p:txBody>
      </p:sp>
      <p:sp>
        <p:nvSpPr>
          <p:cNvPr id="3" name="Content Placeholder 2">
            <a:extLst>
              <a:ext uri="{FF2B5EF4-FFF2-40B4-BE49-F238E27FC236}">
                <a16:creationId xmlns:a16="http://schemas.microsoft.com/office/drawing/2014/main" id="{B5E4A939-4E83-4190-1E32-49A30C8FCC95}"/>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The proposed blood bank management system helps the people who need blood by giving them all the details of blood group availability. This saves the time as he can search the blood required without going anywhere. This website works 24*7 so user can get the information of blood required any time.</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588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3053-AAF7-1392-986B-3EEFC7DDF543}"/>
              </a:ext>
            </a:extLst>
          </p:cNvPr>
          <p:cNvSpPr>
            <a:spLocks noGrp="1"/>
          </p:cNvSpPr>
          <p:nvPr>
            <p:ph type="title"/>
          </p:nvPr>
        </p:nvSpPr>
        <p:spPr/>
        <p:txBody>
          <a:bodyPr/>
          <a:lstStyle/>
          <a:p>
            <a:r>
              <a:rPr lang="en-IN" dirty="0"/>
              <a:t>Beneficiaries of the Project </a:t>
            </a:r>
          </a:p>
        </p:txBody>
      </p:sp>
      <p:sp>
        <p:nvSpPr>
          <p:cNvPr id="3" name="Content Placeholder 2">
            <a:extLst>
              <a:ext uri="{FF2B5EF4-FFF2-40B4-BE49-F238E27FC236}">
                <a16:creationId xmlns:a16="http://schemas.microsoft.com/office/drawing/2014/main" id="{6D8364BA-79BC-EBED-D567-037D12ED867D}"/>
              </a:ext>
            </a:extLst>
          </p:cNvPr>
          <p:cNvSpPr>
            <a:spLocks noGrp="1"/>
          </p:cNvSpPr>
          <p:nvPr>
            <p:ph idx="1"/>
          </p:nvPr>
        </p:nvSpPr>
        <p:spPr>
          <a:xfrm>
            <a:off x="1103312" y="1533832"/>
            <a:ext cx="8946541" cy="4714567"/>
          </a:xfrm>
        </p:spPr>
        <p:txBody>
          <a:bodyPr>
            <a:normAutofit/>
          </a:bodyPr>
          <a:lstStyle/>
          <a:p>
            <a:r>
              <a:rPr lang="en-US" sz="2400" dirty="0"/>
              <a:t>There are three beneficiaries which can get benefits from the management information system of blood bank which are </a:t>
            </a:r>
          </a:p>
          <a:p>
            <a:r>
              <a:rPr lang="en-US" sz="2400" dirty="0"/>
              <a:t>1. Donors: Person who wants to donate the blood voluntarily at the blood donation camp. Information system also keeps the record of the donors who wants to register online.</a:t>
            </a:r>
          </a:p>
          <a:p>
            <a:r>
              <a:rPr lang="en-US" sz="2400" dirty="0"/>
              <a:t> 2. Receiver : Person who wants the blood from the blood bank due to various reasons like accidents, surgeries, delivery and many more. </a:t>
            </a:r>
          </a:p>
          <a:p>
            <a:r>
              <a:rPr lang="en-US" sz="2400" dirty="0"/>
              <a:t>3. Admin:  People which are working in the blood bank management which manages this system.</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963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1740-761F-DC88-1650-6D79E423A5CA}"/>
              </a:ext>
            </a:extLst>
          </p:cNvPr>
          <p:cNvSpPr>
            <a:spLocks noGrp="1"/>
          </p:cNvSpPr>
          <p:nvPr>
            <p:ph type="title"/>
          </p:nvPr>
        </p:nvSpPr>
        <p:spPr/>
        <p:txBody>
          <a:bodyPr/>
          <a:lstStyle/>
          <a:p>
            <a:r>
              <a:rPr lang="en-IN" dirty="0"/>
              <a:t>Project Architecture </a:t>
            </a:r>
          </a:p>
        </p:txBody>
      </p:sp>
      <p:sp>
        <p:nvSpPr>
          <p:cNvPr id="3" name="Content Placeholder 2">
            <a:extLst>
              <a:ext uri="{FF2B5EF4-FFF2-40B4-BE49-F238E27FC236}">
                <a16:creationId xmlns:a16="http://schemas.microsoft.com/office/drawing/2014/main" id="{2816A6E0-CB98-404B-831B-A50C9993BB71}"/>
              </a:ext>
            </a:extLst>
          </p:cNvPr>
          <p:cNvSpPr>
            <a:spLocks noGrp="1"/>
          </p:cNvSpPr>
          <p:nvPr>
            <p:ph idx="1"/>
          </p:nvPr>
        </p:nvSpPr>
        <p:spPr>
          <a:xfrm>
            <a:off x="645132" y="1081548"/>
            <a:ext cx="9404722" cy="5584723"/>
          </a:xfrm>
        </p:spPr>
        <p:txBody>
          <a:bodyPr>
            <a:normAutofit/>
          </a:bodyPr>
          <a:lstStyle/>
          <a:p>
            <a:pPr marL="0" indent="0">
              <a:buNone/>
            </a:pPr>
            <a:r>
              <a:rPr lang="en-US" dirty="0">
                <a:solidFill>
                  <a:srgbClr val="C00000"/>
                </a:solidFill>
                <a:latin typeface="Times New Roman" panose="02020603050405020304" pitchFamily="18" charset="0"/>
                <a:cs typeface="Times New Roman" panose="02020603050405020304" pitchFamily="18" charset="0"/>
              </a:rPr>
              <a:t>Used for                                  Used for</a:t>
            </a:r>
          </a:p>
          <a:p>
            <a:pPr marL="0" indent="0">
              <a:buClr>
                <a:schemeClr val="tx1"/>
              </a:buClr>
              <a:buNone/>
            </a:pPr>
            <a:r>
              <a:rPr lang="en-US" dirty="0">
                <a:latin typeface="Times New Roman" panose="02020603050405020304" pitchFamily="18" charset="0"/>
                <a:cs typeface="Times New Roman" panose="02020603050405020304" pitchFamily="18" charset="0"/>
              </a:rPr>
              <a:t>User interfacing                        Server side validations, if needed             </a:t>
            </a:r>
          </a:p>
          <a:p>
            <a:pPr marL="0" indent="0">
              <a:buClr>
                <a:schemeClr val="tx1"/>
              </a:buClr>
              <a:buNone/>
            </a:pPr>
            <a:r>
              <a:rPr lang="en-US" dirty="0">
                <a:latin typeface="Times New Roman" panose="02020603050405020304" pitchFamily="18" charset="0"/>
                <a:cs typeface="Times New Roman" panose="02020603050405020304" pitchFamily="18" charset="0"/>
              </a:rPr>
              <a:t>Basic data validation                 Response handling</a:t>
            </a:r>
            <a:endParaRPr lang="en-US" dirty="0">
              <a:solidFill>
                <a:schemeClr val="accent5"/>
              </a:solidFill>
              <a:latin typeface="Times New Roman" panose="02020603050405020304" pitchFamily="18" charset="0"/>
              <a:cs typeface="Times New Roman" panose="02020603050405020304" pitchFamily="18" charset="0"/>
            </a:endParaRPr>
          </a:p>
          <a:p>
            <a:pPr marL="0" indent="0">
              <a:buClr>
                <a:schemeClr val="tx1"/>
              </a:buClr>
              <a:buNone/>
            </a:pPr>
            <a:endParaRPr lang="en-US" dirty="0">
              <a:solidFill>
                <a:schemeClr val="accent5"/>
              </a:solidFill>
              <a:latin typeface="Times New Roman" panose="02020603050405020304" pitchFamily="18" charset="0"/>
              <a:cs typeface="Times New Roman" panose="02020603050405020304" pitchFamily="18" charset="0"/>
            </a:endParaRPr>
          </a:p>
          <a:p>
            <a:pPr lvl="7" algn="just">
              <a:buClr>
                <a:schemeClr val="tx1"/>
              </a:buClr>
            </a:pPr>
            <a:endParaRPr lang="en-US" dirty="0">
              <a:solidFill>
                <a:schemeClr val="accent5"/>
              </a:solidFill>
              <a:latin typeface="Times New Roman" panose="02020603050405020304" pitchFamily="18" charset="0"/>
              <a:cs typeface="Times New Roman" panose="02020603050405020304" pitchFamily="18" charset="0"/>
            </a:endParaRPr>
          </a:p>
          <a:p>
            <a:pPr marL="0" indent="0">
              <a:buClr>
                <a:schemeClr val="tx1"/>
              </a:buClr>
              <a:buNone/>
            </a:pPr>
            <a:r>
              <a:rPr lang="en-US" dirty="0">
                <a:solidFill>
                  <a:schemeClr val="accent5"/>
                </a:solidFill>
                <a:latin typeface="Times New Roman" panose="02020603050405020304" pitchFamily="18" charset="0"/>
                <a:cs typeface="Times New Roman" panose="02020603050405020304" pitchFamily="18" charset="0"/>
              </a:rPr>
              <a:t>						</a:t>
            </a:r>
          </a:p>
          <a:p>
            <a:pPr marL="0" indent="0">
              <a:buNone/>
            </a:pPr>
            <a:r>
              <a:rPr lang="en-US" dirty="0">
                <a:solidFill>
                  <a:srgbClr val="C00000"/>
                </a:solidFill>
              </a:rPr>
              <a:t>Technologies used:	     Technologies used</a:t>
            </a:r>
          </a:p>
          <a:p>
            <a:pPr marL="0" indent="0">
              <a:buClr>
                <a:schemeClr val="tx1"/>
              </a:buClr>
              <a:buNone/>
            </a:pPr>
            <a:r>
              <a:rPr lang="en-US" dirty="0"/>
              <a:t>HTML,CSS,				Spring boot </a:t>
            </a:r>
          </a:p>
          <a:p>
            <a:pPr marL="0" indent="0">
              <a:buClr>
                <a:schemeClr val="tx1"/>
              </a:buClr>
              <a:buNone/>
            </a:pPr>
            <a:r>
              <a:rPr lang="en-US" dirty="0"/>
              <a:t>Java script,				Java Persistence API </a:t>
            </a:r>
          </a:p>
          <a:p>
            <a:pPr marL="0" indent="0">
              <a:buClr>
                <a:schemeClr val="tx1"/>
              </a:buClr>
              <a:buNone/>
            </a:pPr>
            <a:r>
              <a:rPr lang="en-US" dirty="0"/>
              <a:t>React JS,</a:t>
            </a:r>
          </a:p>
          <a:p>
            <a:pPr marL="0" indent="0">
              <a:buClr>
                <a:schemeClr val="tx1"/>
              </a:buClr>
              <a:buNone/>
            </a:pPr>
            <a:r>
              <a:rPr lang="en-US" dirty="0">
                <a:solidFill>
                  <a:schemeClr val="tx1"/>
                </a:solidFill>
              </a:rPr>
              <a:t>Bootstrap</a:t>
            </a:r>
          </a:p>
          <a:p>
            <a:pPr marL="0" indent="0">
              <a:buClr>
                <a:schemeClr val="tx1"/>
              </a:buClr>
              <a:buNone/>
            </a:pPr>
            <a:r>
              <a:rPr lang="en-US" dirty="0"/>
              <a:t>Json</a:t>
            </a:r>
          </a:p>
        </p:txBody>
      </p:sp>
      <p:sp>
        <p:nvSpPr>
          <p:cNvPr id="7" name="Rectangle: Rounded Corners 6">
            <a:extLst>
              <a:ext uri="{FF2B5EF4-FFF2-40B4-BE49-F238E27FC236}">
                <a16:creationId xmlns:a16="http://schemas.microsoft.com/office/drawing/2014/main" id="{670F206C-85B8-42F5-CEF6-2E1087FDDCC5}"/>
              </a:ext>
            </a:extLst>
          </p:cNvPr>
          <p:cNvSpPr/>
          <p:nvPr/>
        </p:nvSpPr>
        <p:spPr>
          <a:xfrm>
            <a:off x="924232" y="2260243"/>
            <a:ext cx="1465007" cy="11687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 end Layer</a:t>
            </a:r>
            <a:endParaRPr lang="en-IN" dirty="0"/>
          </a:p>
        </p:txBody>
      </p:sp>
      <p:sp>
        <p:nvSpPr>
          <p:cNvPr id="8" name="Rectangle 7">
            <a:extLst>
              <a:ext uri="{FF2B5EF4-FFF2-40B4-BE49-F238E27FC236}">
                <a16:creationId xmlns:a16="http://schemas.microsoft.com/office/drawing/2014/main" id="{BF8F6ACF-E68E-B946-5AC7-950AC1551EE4}"/>
              </a:ext>
            </a:extLst>
          </p:cNvPr>
          <p:cNvSpPr/>
          <p:nvPr/>
        </p:nvSpPr>
        <p:spPr>
          <a:xfrm>
            <a:off x="3696928" y="2497042"/>
            <a:ext cx="2035278" cy="8849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Server Layer</a:t>
            </a:r>
            <a:endParaRPr lang="en-IN" dirty="0"/>
          </a:p>
        </p:txBody>
      </p:sp>
      <p:cxnSp>
        <p:nvCxnSpPr>
          <p:cNvPr id="13" name="Connector: Elbow 12">
            <a:extLst>
              <a:ext uri="{FF2B5EF4-FFF2-40B4-BE49-F238E27FC236}">
                <a16:creationId xmlns:a16="http://schemas.microsoft.com/office/drawing/2014/main" id="{E9C6AB32-181A-F2BE-3AA5-8B963DC9A4A2}"/>
              </a:ext>
            </a:extLst>
          </p:cNvPr>
          <p:cNvCxnSpPr>
            <a:cxnSpLocks/>
          </p:cNvCxnSpPr>
          <p:nvPr/>
        </p:nvCxnSpPr>
        <p:spPr>
          <a:xfrm>
            <a:off x="2389729" y="2608668"/>
            <a:ext cx="1306219" cy="592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3F806455-9699-93C5-B944-75B73139CEEE}"/>
              </a:ext>
            </a:extLst>
          </p:cNvPr>
          <p:cNvCxnSpPr>
            <a:cxnSpLocks/>
          </p:cNvCxnSpPr>
          <p:nvPr/>
        </p:nvCxnSpPr>
        <p:spPr>
          <a:xfrm>
            <a:off x="5732206" y="3201628"/>
            <a:ext cx="1519728" cy="8241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ylinder 19">
            <a:extLst>
              <a:ext uri="{FF2B5EF4-FFF2-40B4-BE49-F238E27FC236}">
                <a16:creationId xmlns:a16="http://schemas.microsoft.com/office/drawing/2014/main" id="{B34E28B7-4BE2-952A-D362-80B4B39D9D0B}"/>
              </a:ext>
            </a:extLst>
          </p:cNvPr>
          <p:cNvSpPr/>
          <p:nvPr/>
        </p:nvSpPr>
        <p:spPr>
          <a:xfrm>
            <a:off x="7347474" y="3664973"/>
            <a:ext cx="1303419" cy="1585453"/>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 Layer</a:t>
            </a:r>
            <a:endParaRPr lang="en-IN" dirty="0"/>
          </a:p>
        </p:txBody>
      </p:sp>
      <p:sp>
        <p:nvSpPr>
          <p:cNvPr id="26" name="TextBox 25">
            <a:extLst>
              <a:ext uri="{FF2B5EF4-FFF2-40B4-BE49-F238E27FC236}">
                <a16:creationId xmlns:a16="http://schemas.microsoft.com/office/drawing/2014/main" id="{D8F81248-23F0-32EC-C1B2-F86E720C2C83}"/>
              </a:ext>
            </a:extLst>
          </p:cNvPr>
          <p:cNvSpPr txBox="1"/>
          <p:nvPr/>
        </p:nvSpPr>
        <p:spPr>
          <a:xfrm>
            <a:off x="7638561" y="1295899"/>
            <a:ext cx="2852457" cy="1754326"/>
          </a:xfrm>
          <a:prstGeom prst="rect">
            <a:avLst/>
          </a:prstGeom>
          <a:noFill/>
        </p:spPr>
        <p:txBody>
          <a:bodyPr wrap="square" rtlCol="0">
            <a:spAutoFit/>
          </a:bodyPr>
          <a:lstStyle/>
          <a:p>
            <a:r>
              <a:rPr lang="en-US" u="sng" dirty="0">
                <a:solidFill>
                  <a:srgbClr val="FF0000"/>
                </a:solidFill>
              </a:rPr>
              <a:t>Use for</a:t>
            </a:r>
          </a:p>
          <a:p>
            <a:r>
              <a:rPr lang="en-US" dirty="0"/>
              <a:t>Permanent data storage</a:t>
            </a:r>
          </a:p>
          <a:p>
            <a:r>
              <a:rPr lang="en-US" dirty="0"/>
              <a:t>Database level Validations</a:t>
            </a:r>
          </a:p>
          <a:p>
            <a:r>
              <a:rPr lang="en-US" dirty="0"/>
              <a:t>Database access using</a:t>
            </a:r>
          </a:p>
          <a:p>
            <a:r>
              <a:rPr lang="en-US" dirty="0"/>
              <a:t>Stored Procedures</a:t>
            </a:r>
            <a:endParaRPr lang="en-IN" dirty="0"/>
          </a:p>
        </p:txBody>
      </p:sp>
      <p:sp>
        <p:nvSpPr>
          <p:cNvPr id="27" name="TextBox 26">
            <a:extLst>
              <a:ext uri="{FF2B5EF4-FFF2-40B4-BE49-F238E27FC236}">
                <a16:creationId xmlns:a16="http://schemas.microsoft.com/office/drawing/2014/main" id="{9ABFDD86-736B-13A4-E80A-CE7F4C9248E1}"/>
              </a:ext>
            </a:extLst>
          </p:cNvPr>
          <p:cNvSpPr txBox="1"/>
          <p:nvPr/>
        </p:nvSpPr>
        <p:spPr>
          <a:xfrm>
            <a:off x="9065342" y="3979108"/>
            <a:ext cx="2404237" cy="369332"/>
          </a:xfrm>
          <a:prstGeom prst="rect">
            <a:avLst/>
          </a:prstGeom>
          <a:noFill/>
        </p:spPr>
        <p:txBody>
          <a:bodyPr wrap="square" rtlCol="0">
            <a:spAutoFit/>
          </a:bodyPr>
          <a:lstStyle/>
          <a:p>
            <a:pPr marL="0" indent="0">
              <a:buNone/>
            </a:pPr>
            <a:r>
              <a:rPr lang="en-US" dirty="0">
                <a:solidFill>
                  <a:srgbClr val="C00000"/>
                </a:solidFill>
              </a:rPr>
              <a:t>Technologies used</a:t>
            </a:r>
          </a:p>
        </p:txBody>
      </p:sp>
      <p:sp>
        <p:nvSpPr>
          <p:cNvPr id="28" name="TextBox 27">
            <a:extLst>
              <a:ext uri="{FF2B5EF4-FFF2-40B4-BE49-F238E27FC236}">
                <a16:creationId xmlns:a16="http://schemas.microsoft.com/office/drawing/2014/main" id="{E3B0AA81-F582-438A-0A9A-71419277BBC8}"/>
              </a:ext>
            </a:extLst>
          </p:cNvPr>
          <p:cNvSpPr txBox="1"/>
          <p:nvPr/>
        </p:nvSpPr>
        <p:spPr>
          <a:xfrm>
            <a:off x="9537289" y="4348440"/>
            <a:ext cx="953729" cy="369332"/>
          </a:xfrm>
          <a:prstGeom prst="rect">
            <a:avLst/>
          </a:prstGeom>
          <a:noFill/>
        </p:spPr>
        <p:txBody>
          <a:bodyPr wrap="square" rtlCol="0">
            <a:spAutoFit/>
          </a:bodyPr>
          <a:lstStyle/>
          <a:p>
            <a:r>
              <a:rPr lang="en-US" dirty="0" err="1"/>
              <a:t>MySql</a:t>
            </a:r>
            <a:endParaRPr lang="en-IN" dirty="0"/>
          </a:p>
        </p:txBody>
      </p:sp>
    </p:spTree>
    <p:extLst>
      <p:ext uri="{BB962C8B-B14F-4D97-AF65-F5344CB8AC3E}">
        <p14:creationId xmlns:p14="http://schemas.microsoft.com/office/powerpoint/2010/main" val="274274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1C9B-BE43-BD37-CC71-C2EC4DF7847A}"/>
              </a:ext>
            </a:extLst>
          </p:cNvPr>
          <p:cNvSpPr>
            <a:spLocks noGrp="1"/>
          </p:cNvSpPr>
          <p:nvPr>
            <p:ph type="title"/>
          </p:nvPr>
        </p:nvSpPr>
        <p:spPr/>
        <p:txBody>
          <a:bodyPr/>
          <a:lstStyle/>
          <a:p>
            <a:r>
              <a:rPr lang="en-IN" dirty="0"/>
              <a:t>Technologies used for Project </a:t>
            </a:r>
          </a:p>
        </p:txBody>
      </p:sp>
      <p:sp>
        <p:nvSpPr>
          <p:cNvPr id="3" name="Content Placeholder 2">
            <a:extLst>
              <a:ext uri="{FF2B5EF4-FFF2-40B4-BE49-F238E27FC236}">
                <a16:creationId xmlns:a16="http://schemas.microsoft.com/office/drawing/2014/main" id="{BCCE1B4F-B9D2-7E40-35C4-E2036EFF18D9}"/>
              </a:ext>
            </a:extLst>
          </p:cNvPr>
          <p:cNvSpPr>
            <a:spLocks noGrp="1"/>
          </p:cNvSpPr>
          <p:nvPr>
            <p:ph idx="1"/>
          </p:nvPr>
        </p:nvSpPr>
        <p:spPr>
          <a:xfrm>
            <a:off x="757084" y="1219200"/>
            <a:ext cx="9292769" cy="5186082"/>
          </a:xfrm>
        </p:spPr>
        <p:txBody>
          <a:bodyPr>
            <a:normAutofit/>
          </a:bodyPr>
          <a:lstStyle/>
          <a:p>
            <a:r>
              <a:rPr lang="en-US" dirty="0"/>
              <a:t>The choice of technology platform for a Blood Bank Management System project depends on various factors, project requirements, scalability needs, and timeline.</a:t>
            </a:r>
          </a:p>
          <a:p>
            <a:pPr marL="0" indent="0">
              <a:buNone/>
            </a:pPr>
            <a:r>
              <a:rPr lang="en-US" dirty="0"/>
              <a:t>	Here are some common technology components we have used:</a:t>
            </a:r>
          </a:p>
          <a:p>
            <a:pPr marL="0" indent="0">
              <a:buNone/>
            </a:pPr>
            <a:r>
              <a:rPr lang="en-US" dirty="0"/>
              <a:t>​​Backend: We have used languages like  Java Spring Boot for building the backend logic and APIs.</a:t>
            </a:r>
          </a:p>
          <a:p>
            <a:pPr marL="0" indent="0">
              <a:buNone/>
            </a:pPr>
            <a:r>
              <a:rPr lang="en-US" dirty="0"/>
              <a:t>​Frontend: For the user interface, we have use HTML, CSS, and JavaScript. Frameworks like React can simplify frontend development.</a:t>
            </a:r>
          </a:p>
          <a:p>
            <a:pPr marL="0" indent="0">
              <a:buNone/>
            </a:pPr>
            <a:r>
              <a:rPr lang="en-US" dirty="0"/>
              <a:t>​Database Management System (DBMS):We have chosen DBMS that suits our project's needs. MySQL is used for such applications.</a:t>
            </a:r>
          </a:p>
          <a:p>
            <a:pPr marL="0" indent="0">
              <a:buNone/>
            </a:pPr>
            <a:endParaRPr lang="en-US" dirty="0"/>
          </a:p>
          <a:p>
            <a:pPr marL="0" indent="0">
              <a:buNone/>
            </a:pPr>
            <a:r>
              <a:rPr lang="en-US" dirty="0"/>
              <a:t>​Web Framework:</a:t>
            </a:r>
          </a:p>
          <a:p>
            <a:pPr marL="0" indent="0">
              <a:buNone/>
            </a:pPr>
            <a:r>
              <a:rPr lang="en-US" dirty="0"/>
              <a:t>​Backend web frameworks can streamline development. Examples include  Spring Boot (Java).</a:t>
            </a:r>
            <a:endParaRPr lang="en-IN" dirty="0"/>
          </a:p>
        </p:txBody>
      </p:sp>
    </p:spTree>
    <p:extLst>
      <p:ext uri="{BB962C8B-B14F-4D97-AF65-F5344CB8AC3E}">
        <p14:creationId xmlns:p14="http://schemas.microsoft.com/office/powerpoint/2010/main" val="249081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08AF-7F25-BE5A-36FB-31301BE757A6}"/>
              </a:ext>
            </a:extLst>
          </p:cNvPr>
          <p:cNvSpPr>
            <a:spLocks noGrp="1"/>
          </p:cNvSpPr>
          <p:nvPr>
            <p:ph type="title"/>
          </p:nvPr>
        </p:nvSpPr>
        <p:spPr/>
        <p:txBody>
          <a:bodyPr/>
          <a:lstStyle/>
          <a:p>
            <a:r>
              <a:rPr lang="en-IN" dirty="0"/>
              <a:t>User Roles and Responsibilities </a:t>
            </a:r>
          </a:p>
        </p:txBody>
      </p:sp>
      <p:sp>
        <p:nvSpPr>
          <p:cNvPr id="3" name="Content Placeholder 2">
            <a:extLst>
              <a:ext uri="{FF2B5EF4-FFF2-40B4-BE49-F238E27FC236}">
                <a16:creationId xmlns:a16="http://schemas.microsoft.com/office/drawing/2014/main" id="{B86903E1-5453-EB36-5A65-98ED42BE79FD}"/>
              </a:ext>
            </a:extLst>
          </p:cNvPr>
          <p:cNvSpPr>
            <a:spLocks noGrp="1"/>
          </p:cNvSpPr>
          <p:nvPr>
            <p:ph idx="1"/>
          </p:nvPr>
        </p:nvSpPr>
        <p:spPr>
          <a:xfrm>
            <a:off x="1103312" y="1425678"/>
            <a:ext cx="8946541" cy="4822722"/>
          </a:xfrm>
        </p:spPr>
        <p:txBody>
          <a:bodyPr>
            <a:normAutofit/>
          </a:bodyPr>
          <a:lstStyle/>
          <a:p>
            <a:r>
              <a:rPr lang="en-US" dirty="0"/>
              <a:t>1)Admin:</a:t>
            </a:r>
          </a:p>
          <a:p>
            <a:pPr marL="0" indent="0">
              <a:buNone/>
            </a:pPr>
            <a:r>
              <a:rPr lang="en-US" dirty="0"/>
              <a:t>	-Manage , View and perform operations on Stocks and camps.</a:t>
            </a:r>
          </a:p>
          <a:p>
            <a:r>
              <a:rPr lang="en-US" dirty="0"/>
              <a:t>2)User:</a:t>
            </a:r>
          </a:p>
          <a:p>
            <a:pPr marL="0" indent="0">
              <a:buNone/>
            </a:pPr>
            <a:r>
              <a:rPr lang="en-US" dirty="0"/>
              <a:t>     -Register</a:t>
            </a:r>
          </a:p>
          <a:p>
            <a:pPr marL="0" indent="0">
              <a:buNone/>
            </a:pPr>
            <a:r>
              <a:rPr lang="en-US" dirty="0"/>
              <a:t>     -login</a:t>
            </a:r>
          </a:p>
          <a:p>
            <a:pPr marL="0" indent="0">
              <a:buNone/>
            </a:pPr>
            <a:r>
              <a:rPr lang="en-US" dirty="0"/>
              <a:t>     -Check the blood availability.</a:t>
            </a:r>
          </a:p>
          <a:p>
            <a:pPr marL="0" indent="0">
              <a:buNone/>
            </a:pPr>
            <a:r>
              <a:rPr lang="en-US" dirty="0"/>
              <a:t>     -Post the blood request </a:t>
            </a:r>
          </a:p>
          <a:p>
            <a:r>
              <a:rPr lang="en-US" dirty="0"/>
              <a:t>3)Donor:</a:t>
            </a:r>
          </a:p>
          <a:p>
            <a:pPr marL="0" indent="0">
              <a:buNone/>
            </a:pPr>
            <a:r>
              <a:rPr lang="en-US" dirty="0"/>
              <a:t>      -Register</a:t>
            </a:r>
          </a:p>
          <a:p>
            <a:pPr marL="0" indent="0">
              <a:buNone/>
            </a:pPr>
            <a:r>
              <a:rPr lang="en-US" dirty="0"/>
              <a:t>      -login</a:t>
            </a:r>
          </a:p>
          <a:p>
            <a:pPr marL="0" indent="0">
              <a:buNone/>
            </a:pPr>
            <a:r>
              <a:rPr lang="en-US" dirty="0"/>
              <a:t>      -Book an appointment to donate blood.</a:t>
            </a:r>
            <a:endParaRPr lang="en-IN" dirty="0"/>
          </a:p>
        </p:txBody>
      </p:sp>
    </p:spTree>
    <p:extLst>
      <p:ext uri="{BB962C8B-B14F-4D97-AF65-F5344CB8AC3E}">
        <p14:creationId xmlns:p14="http://schemas.microsoft.com/office/powerpoint/2010/main" val="219883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E386-5383-4CB8-7A95-955F173238C5}"/>
              </a:ext>
            </a:extLst>
          </p:cNvPr>
          <p:cNvSpPr>
            <a:spLocks noGrp="1"/>
          </p:cNvSpPr>
          <p:nvPr>
            <p:ph type="title"/>
          </p:nvPr>
        </p:nvSpPr>
        <p:spPr/>
        <p:txBody>
          <a:bodyPr/>
          <a:lstStyle/>
          <a:p>
            <a:r>
              <a:rPr lang="en-US" dirty="0"/>
              <a:t>GitHub </a:t>
            </a:r>
            <a:r>
              <a:rPr lang="en-US" dirty="0" err="1"/>
              <a:t>url</a:t>
            </a:r>
            <a:endParaRPr lang="en-IN" dirty="0"/>
          </a:p>
        </p:txBody>
      </p:sp>
      <p:sp>
        <p:nvSpPr>
          <p:cNvPr id="3" name="Content Placeholder 2">
            <a:extLst>
              <a:ext uri="{FF2B5EF4-FFF2-40B4-BE49-F238E27FC236}">
                <a16:creationId xmlns:a16="http://schemas.microsoft.com/office/drawing/2014/main" id="{D2959B3A-91BB-A315-6BF3-FDE7A230604E}"/>
              </a:ext>
            </a:extLst>
          </p:cNvPr>
          <p:cNvSpPr>
            <a:spLocks noGrp="1"/>
          </p:cNvSpPr>
          <p:nvPr>
            <p:ph idx="1"/>
          </p:nvPr>
        </p:nvSpPr>
        <p:spPr/>
        <p:txBody>
          <a:bodyPr>
            <a:normAutofit/>
          </a:bodyPr>
          <a:lstStyle/>
          <a:p>
            <a:r>
              <a:rPr lang="en-IN" sz="2800" dirty="0">
                <a:hlinkClick r:id="rId2"/>
              </a:rPr>
              <a:t>https://github.com/atharv652/BloodBankManagementSystem.git</a:t>
            </a:r>
            <a:endParaRPr lang="en-IN" sz="2800" dirty="0"/>
          </a:p>
          <a:p>
            <a:endParaRPr lang="en-IN" sz="2800" dirty="0"/>
          </a:p>
        </p:txBody>
      </p:sp>
    </p:spTree>
    <p:extLst>
      <p:ext uri="{BB962C8B-B14F-4D97-AF65-F5344CB8AC3E}">
        <p14:creationId xmlns:p14="http://schemas.microsoft.com/office/powerpoint/2010/main" val="3162862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230</TotalTime>
  <Words>836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Blood Bank Management System </vt:lpstr>
      <vt:lpstr>Introduction </vt:lpstr>
      <vt:lpstr>Purpose of the Project </vt:lpstr>
      <vt:lpstr>Need of the Project </vt:lpstr>
      <vt:lpstr>Beneficiaries of the Project </vt:lpstr>
      <vt:lpstr>Project Architecture </vt:lpstr>
      <vt:lpstr>Technologies used for Project </vt:lpstr>
      <vt:lpstr>User Roles and Responsibilities </vt:lpstr>
      <vt:lpstr>GitHub url</vt:lpstr>
      <vt:lpstr>Challenges Faced</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Tanmay Purohit</dc:creator>
  <cp:lastModifiedBy>Rushikesh Mohite</cp:lastModifiedBy>
  <cp:revision>25</cp:revision>
  <dcterms:created xsi:type="dcterms:W3CDTF">2023-08-24T18:09:43Z</dcterms:created>
  <dcterms:modified xsi:type="dcterms:W3CDTF">2023-09-02T04:17:23Z</dcterms:modified>
</cp:coreProperties>
</file>